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x="18288000" cy="10287000"/>
  <p:notesSz cx="6858000" cy="9144000"/>
  <p:embeddedFontLst>
    <p:embeddedFont>
      <p:font typeface="Gagalin" charset="1" panose="00000500000000000000"/>
      <p:regular r:id="rId19"/>
    </p:embeddedFont>
    <p:embeddedFont>
      <p:font typeface="Montserrat Bold" charset="1" panose="00000800000000000000"/>
      <p:regular r:id="rId20"/>
    </p:embeddedFont>
    <p:embeddedFont>
      <p:font typeface="Montserrat" charset="1" panose="00000500000000000000"/>
      <p:regular r:id="rId21"/>
    </p:embeddedFont>
    <p:embeddedFont>
      <p:font typeface="Quicksand" charset="1" panose="00000000000000000000"/>
      <p:regular r:id="rId22"/>
    </p:embeddedFont>
    <p:embeddedFont>
      <p:font typeface="Archivo Black" charset="1" panose="020B0A03020202020B04"/>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svg>
</file>

<file path=ppt/media/image100.svg>
</file>

<file path=ppt/media/image101.png>
</file>

<file path=ppt/media/image102.svg>
</file>

<file path=ppt/media/image103.png>
</file>

<file path=ppt/media/image104.svg>
</file>

<file path=ppt/media/image105.png>
</file>

<file path=ppt/media/image106.svg>
</file>

<file path=ppt/media/image107.png>
</file>

<file path=ppt/media/image108.svg>
</file>

<file path=ppt/media/image109.png>
</file>

<file path=ppt/media/image11.png>
</file>

<file path=ppt/media/image110.svg>
</file>

<file path=ppt/media/image111.png>
</file>

<file path=ppt/media/image112.svg>
</file>

<file path=ppt/media/image113.png>
</file>

<file path=ppt/media/image114.svg>
</file>

<file path=ppt/media/image115.png>
</file>

<file path=ppt/media/image116.svg>
</file>

<file path=ppt/media/image117.png>
</file>

<file path=ppt/media/image118.svg>
</file>

<file path=ppt/media/image119.png>
</file>

<file path=ppt/media/image12.svg>
</file>

<file path=ppt/media/image120.svg>
</file>

<file path=ppt/media/image121.png>
</file>

<file path=ppt/media/image122.svg>
</file>

<file path=ppt/media/image123.png>
</file>

<file path=ppt/media/image124.svg>
</file>

<file path=ppt/media/image125.png>
</file>

<file path=ppt/media/image126.svg>
</file>

<file path=ppt/media/image127.png>
</file>

<file path=ppt/media/image128.svg>
</file>

<file path=ppt/media/image129.png>
</file>

<file path=ppt/media/image13.png>
</file>

<file path=ppt/media/image130.svg>
</file>

<file path=ppt/media/image131.png>
</file>

<file path=ppt/media/image132.svg>
</file>

<file path=ppt/media/image133.png>
</file>

<file path=ppt/media/image134.svg>
</file>

<file path=ppt/media/image135.png>
</file>

<file path=ppt/media/image136.svg>
</file>

<file path=ppt/media/image137.png>
</file>

<file path=ppt/media/image138.svg>
</file>

<file path=ppt/media/image139.png>
</file>

<file path=ppt/media/image14.png>
</file>

<file path=ppt/media/image140.svg>
</file>

<file path=ppt/media/image15.png>
</file>

<file path=ppt/media/image16.svg>
</file>

<file path=ppt/media/image17.png>
</file>

<file path=ppt/media/image18.svg>
</file>

<file path=ppt/media/image19.jpeg>
</file>

<file path=ppt/media/image2.jpeg>
</file>

<file path=ppt/media/image20.png>
</file>

<file path=ppt/media/image21.pn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png>
</file>

<file path=ppt/media/image30.png>
</file>

<file path=ppt/media/image31.svg>
</file>

<file path=ppt/media/image32.png>
</file>

<file path=ppt/media/image33.png>
</file>

<file path=ppt/media/image34.png>
</file>

<file path=ppt/media/image35.jpeg>
</file>

<file path=ppt/media/image36.png>
</file>

<file path=ppt/media/image37.png>
</file>

<file path=ppt/media/image38.png>
</file>

<file path=ppt/media/image39.png>
</file>

<file path=ppt/media/image4.png>
</file>

<file path=ppt/media/image40.png>
</file>

<file path=ppt/media/image41.png>
</file>

<file path=ppt/media/image42.jpeg>
</file>

<file path=ppt/media/image43.png>
</file>

<file path=ppt/media/image44.png>
</file>

<file path=ppt/media/image45.png>
</file>

<file path=ppt/media/image46.png>
</file>

<file path=ppt/media/image47.png>
</file>

<file path=ppt/media/image48.jpeg>
</file>

<file path=ppt/media/image49.png>
</file>

<file path=ppt/media/image5.png>
</file>

<file path=ppt/media/image50.svg>
</file>

<file path=ppt/media/image51.png>
</file>

<file path=ppt/media/image52.svg>
</file>

<file path=ppt/media/image53.png>
</file>

<file path=ppt/media/image54.svg>
</file>

<file path=ppt/media/image55.png>
</file>

<file path=ppt/media/image56.svg>
</file>

<file path=ppt/media/image57.png>
</file>

<file path=ppt/media/image58.svg>
</file>

<file path=ppt/media/image59.png>
</file>

<file path=ppt/media/image6.jpeg>
</file>

<file path=ppt/media/image60.svg>
</file>

<file path=ppt/media/image61.png>
</file>

<file path=ppt/media/image62.svg>
</file>

<file path=ppt/media/image63.png>
</file>

<file path=ppt/media/image64.svg>
</file>

<file path=ppt/media/image65.png>
</file>

<file path=ppt/media/image66.svg>
</file>

<file path=ppt/media/image67.png>
</file>

<file path=ppt/media/image68.svg>
</file>

<file path=ppt/media/image69.png>
</file>

<file path=ppt/media/image7.png>
</file>

<file path=ppt/media/image70.svg>
</file>

<file path=ppt/media/image71.png>
</file>

<file path=ppt/media/image72.svg>
</file>

<file path=ppt/media/image73.png>
</file>

<file path=ppt/media/image74.svg>
</file>

<file path=ppt/media/image75.png>
</file>

<file path=ppt/media/image76.svg>
</file>

<file path=ppt/media/image77.png>
</file>

<file path=ppt/media/image78.svg>
</file>

<file path=ppt/media/image79.png>
</file>

<file path=ppt/media/image8.svg>
</file>

<file path=ppt/media/image80.svg>
</file>

<file path=ppt/media/image81.png>
</file>

<file path=ppt/media/image82.svg>
</file>

<file path=ppt/media/image83.png>
</file>

<file path=ppt/media/image84.svg>
</file>

<file path=ppt/media/image85.png>
</file>

<file path=ppt/media/image86.svg>
</file>

<file path=ppt/media/image87.png>
</file>

<file path=ppt/media/image88.svg>
</file>

<file path=ppt/media/image89.png>
</file>

<file path=ppt/media/image9.png>
</file>

<file path=ppt/media/image90.svg>
</file>

<file path=ppt/media/image91.png>
</file>

<file path=ppt/media/image92.svg>
</file>

<file path=ppt/media/image93.png>
</file>

<file path=ppt/media/image94.svg>
</file>

<file path=ppt/media/image95.png>
</file>

<file path=ppt/media/image96.svg>
</file>

<file path=ppt/media/image97.png>
</file>

<file path=ppt/media/image98.svg>
</file>

<file path=ppt/media/image9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jpe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3.png" Type="http://schemas.openxmlformats.org/officeDocument/2006/relationships/image"/><Relationship Id="rId4" Target="../media/image35.jpeg" Type="http://schemas.openxmlformats.org/officeDocument/2006/relationships/image"/><Relationship Id="rId5" Target="../media/image46.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3.png" Type="http://schemas.openxmlformats.org/officeDocument/2006/relationships/image"/><Relationship Id="rId4" Target="../media/image35.jpeg" Type="http://schemas.openxmlformats.org/officeDocument/2006/relationships/image"/><Relationship Id="rId5" Target="../media/image47.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48.jpe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57.png" Type="http://schemas.openxmlformats.org/officeDocument/2006/relationships/image"/><Relationship Id="rId11" Target="../media/image58.svg" Type="http://schemas.openxmlformats.org/officeDocument/2006/relationships/image"/><Relationship Id="rId12" Target="../media/image59.png" Type="http://schemas.openxmlformats.org/officeDocument/2006/relationships/image"/><Relationship Id="rId13" Target="../media/image60.svg" Type="http://schemas.openxmlformats.org/officeDocument/2006/relationships/image"/><Relationship Id="rId14" Target="../media/image61.png" Type="http://schemas.openxmlformats.org/officeDocument/2006/relationships/image"/><Relationship Id="rId15" Target="../media/image62.svg" Type="http://schemas.openxmlformats.org/officeDocument/2006/relationships/image"/><Relationship Id="rId16" Target="../media/image63.png" Type="http://schemas.openxmlformats.org/officeDocument/2006/relationships/image"/><Relationship Id="rId17" Target="../media/image64.svg" Type="http://schemas.openxmlformats.org/officeDocument/2006/relationships/image"/><Relationship Id="rId18" Target="../media/image65.png" Type="http://schemas.openxmlformats.org/officeDocument/2006/relationships/image"/><Relationship Id="rId19" Target="../media/image66.svg" Type="http://schemas.openxmlformats.org/officeDocument/2006/relationships/image"/><Relationship Id="rId2" Target="../media/image49.png" Type="http://schemas.openxmlformats.org/officeDocument/2006/relationships/image"/><Relationship Id="rId20" Target="../media/image67.png" Type="http://schemas.openxmlformats.org/officeDocument/2006/relationships/image"/><Relationship Id="rId21" Target="../media/image68.svg" Type="http://schemas.openxmlformats.org/officeDocument/2006/relationships/image"/><Relationship Id="rId22" Target="../media/image69.png" Type="http://schemas.openxmlformats.org/officeDocument/2006/relationships/image"/><Relationship Id="rId23" Target="../media/image70.svg" Type="http://schemas.openxmlformats.org/officeDocument/2006/relationships/image"/><Relationship Id="rId24" Target="../media/image71.png" Type="http://schemas.openxmlformats.org/officeDocument/2006/relationships/image"/><Relationship Id="rId25" Target="../media/image72.svg" Type="http://schemas.openxmlformats.org/officeDocument/2006/relationships/image"/><Relationship Id="rId26" Target="../media/image73.png" Type="http://schemas.openxmlformats.org/officeDocument/2006/relationships/image"/><Relationship Id="rId27" Target="../media/image74.svg" Type="http://schemas.openxmlformats.org/officeDocument/2006/relationships/image"/><Relationship Id="rId28" Target="../media/image75.png" Type="http://schemas.openxmlformats.org/officeDocument/2006/relationships/image"/><Relationship Id="rId29" Target="../media/image76.svg" Type="http://schemas.openxmlformats.org/officeDocument/2006/relationships/image"/><Relationship Id="rId3" Target="../media/image50.svg" Type="http://schemas.openxmlformats.org/officeDocument/2006/relationships/image"/><Relationship Id="rId30" Target="../media/image77.png" Type="http://schemas.openxmlformats.org/officeDocument/2006/relationships/image"/><Relationship Id="rId31" Target="../media/image78.svg" Type="http://schemas.openxmlformats.org/officeDocument/2006/relationships/image"/><Relationship Id="rId32" Target="../media/image79.png" Type="http://schemas.openxmlformats.org/officeDocument/2006/relationships/image"/><Relationship Id="rId33" Target="../media/image80.svg" Type="http://schemas.openxmlformats.org/officeDocument/2006/relationships/image"/><Relationship Id="rId34" Target="../media/image81.png" Type="http://schemas.openxmlformats.org/officeDocument/2006/relationships/image"/><Relationship Id="rId35" Target="../media/image82.svg" Type="http://schemas.openxmlformats.org/officeDocument/2006/relationships/image"/><Relationship Id="rId36" Target="../media/image83.png" Type="http://schemas.openxmlformats.org/officeDocument/2006/relationships/image"/><Relationship Id="rId37" Target="../media/image84.svg" Type="http://schemas.openxmlformats.org/officeDocument/2006/relationships/image"/><Relationship Id="rId38" Target="../media/image85.png" Type="http://schemas.openxmlformats.org/officeDocument/2006/relationships/image"/><Relationship Id="rId39" Target="../media/image86.svg" Type="http://schemas.openxmlformats.org/officeDocument/2006/relationships/image"/><Relationship Id="rId4" Target="../media/image51.png" Type="http://schemas.openxmlformats.org/officeDocument/2006/relationships/image"/><Relationship Id="rId40" Target="../media/image87.png" Type="http://schemas.openxmlformats.org/officeDocument/2006/relationships/image"/><Relationship Id="rId41" Target="../media/image88.svg" Type="http://schemas.openxmlformats.org/officeDocument/2006/relationships/image"/><Relationship Id="rId42" Target="../media/image89.png" Type="http://schemas.openxmlformats.org/officeDocument/2006/relationships/image"/><Relationship Id="rId43" Target="../media/image90.svg" Type="http://schemas.openxmlformats.org/officeDocument/2006/relationships/image"/><Relationship Id="rId44" Target="../media/image91.png" Type="http://schemas.openxmlformats.org/officeDocument/2006/relationships/image"/><Relationship Id="rId45" Target="../media/image92.svg" Type="http://schemas.openxmlformats.org/officeDocument/2006/relationships/image"/><Relationship Id="rId46" Target="../media/image93.png" Type="http://schemas.openxmlformats.org/officeDocument/2006/relationships/image"/><Relationship Id="rId47" Target="../media/image94.svg" Type="http://schemas.openxmlformats.org/officeDocument/2006/relationships/image"/><Relationship Id="rId48" Target="../media/image95.png" Type="http://schemas.openxmlformats.org/officeDocument/2006/relationships/image"/><Relationship Id="rId49" Target="../media/image96.svg" Type="http://schemas.openxmlformats.org/officeDocument/2006/relationships/image"/><Relationship Id="rId5" Target="../media/image52.svg" Type="http://schemas.openxmlformats.org/officeDocument/2006/relationships/image"/><Relationship Id="rId50" Target="../media/image97.png" Type="http://schemas.openxmlformats.org/officeDocument/2006/relationships/image"/><Relationship Id="rId51" Target="../media/image98.svg" Type="http://schemas.openxmlformats.org/officeDocument/2006/relationships/image"/><Relationship Id="rId52" Target="../media/image99.png" Type="http://schemas.openxmlformats.org/officeDocument/2006/relationships/image"/><Relationship Id="rId53" Target="../media/image100.svg" Type="http://schemas.openxmlformats.org/officeDocument/2006/relationships/image"/><Relationship Id="rId54" Target="../media/image101.png" Type="http://schemas.openxmlformats.org/officeDocument/2006/relationships/image"/><Relationship Id="rId55" Target="../media/image102.svg" Type="http://schemas.openxmlformats.org/officeDocument/2006/relationships/image"/><Relationship Id="rId56" Target="../media/image103.png" Type="http://schemas.openxmlformats.org/officeDocument/2006/relationships/image"/><Relationship Id="rId57" Target="../media/image104.svg" Type="http://schemas.openxmlformats.org/officeDocument/2006/relationships/image"/><Relationship Id="rId58" Target="../media/image105.png" Type="http://schemas.openxmlformats.org/officeDocument/2006/relationships/image"/><Relationship Id="rId59" Target="../media/image106.svg" Type="http://schemas.openxmlformats.org/officeDocument/2006/relationships/image"/><Relationship Id="rId6" Target="../media/image53.png" Type="http://schemas.openxmlformats.org/officeDocument/2006/relationships/image"/><Relationship Id="rId60" Target="../media/image107.png" Type="http://schemas.openxmlformats.org/officeDocument/2006/relationships/image"/><Relationship Id="rId61" Target="../media/image108.svg" Type="http://schemas.openxmlformats.org/officeDocument/2006/relationships/image"/><Relationship Id="rId62" Target="../media/image109.png" Type="http://schemas.openxmlformats.org/officeDocument/2006/relationships/image"/><Relationship Id="rId63" Target="../media/image110.svg" Type="http://schemas.openxmlformats.org/officeDocument/2006/relationships/image"/><Relationship Id="rId64" Target="../media/image111.png" Type="http://schemas.openxmlformats.org/officeDocument/2006/relationships/image"/><Relationship Id="rId65" Target="../media/image112.svg" Type="http://schemas.openxmlformats.org/officeDocument/2006/relationships/image"/><Relationship Id="rId66" Target="../media/image113.png" Type="http://schemas.openxmlformats.org/officeDocument/2006/relationships/image"/><Relationship Id="rId67" Target="../media/image114.svg" Type="http://schemas.openxmlformats.org/officeDocument/2006/relationships/image"/><Relationship Id="rId68" Target="../media/image115.png" Type="http://schemas.openxmlformats.org/officeDocument/2006/relationships/image"/><Relationship Id="rId69" Target="../media/image116.svg" Type="http://schemas.openxmlformats.org/officeDocument/2006/relationships/image"/><Relationship Id="rId7" Target="../media/image54.svg" Type="http://schemas.openxmlformats.org/officeDocument/2006/relationships/image"/><Relationship Id="rId70" Target="../media/image117.png" Type="http://schemas.openxmlformats.org/officeDocument/2006/relationships/image"/><Relationship Id="rId71" Target="../media/image118.svg" Type="http://schemas.openxmlformats.org/officeDocument/2006/relationships/image"/><Relationship Id="rId72" Target="../media/image11.png" Type="http://schemas.openxmlformats.org/officeDocument/2006/relationships/image"/><Relationship Id="rId73" Target="../media/image12.svg" Type="http://schemas.openxmlformats.org/officeDocument/2006/relationships/image"/><Relationship Id="rId74" Target="../media/image119.png" Type="http://schemas.openxmlformats.org/officeDocument/2006/relationships/image"/><Relationship Id="rId75" Target="../media/image120.svg" Type="http://schemas.openxmlformats.org/officeDocument/2006/relationships/image"/><Relationship Id="rId76" Target="../media/image121.png" Type="http://schemas.openxmlformats.org/officeDocument/2006/relationships/image"/><Relationship Id="rId77" Target="../media/image122.svg" Type="http://schemas.openxmlformats.org/officeDocument/2006/relationships/image"/><Relationship Id="rId78" Target="../media/image22.png" Type="http://schemas.openxmlformats.org/officeDocument/2006/relationships/image"/><Relationship Id="rId79" Target="../media/image23.svg" Type="http://schemas.openxmlformats.org/officeDocument/2006/relationships/image"/><Relationship Id="rId8" Target="../media/image55.png" Type="http://schemas.openxmlformats.org/officeDocument/2006/relationships/image"/><Relationship Id="rId80" Target="../media/image123.png" Type="http://schemas.openxmlformats.org/officeDocument/2006/relationships/image"/><Relationship Id="rId81" Target="../media/image124.svg" Type="http://schemas.openxmlformats.org/officeDocument/2006/relationships/image"/><Relationship Id="rId82" Target="../media/image125.png" Type="http://schemas.openxmlformats.org/officeDocument/2006/relationships/image"/><Relationship Id="rId83" Target="../media/image126.svg" Type="http://schemas.openxmlformats.org/officeDocument/2006/relationships/image"/><Relationship Id="rId84" Target="../media/image127.png" Type="http://schemas.openxmlformats.org/officeDocument/2006/relationships/image"/><Relationship Id="rId85" Target="../media/image128.svg" Type="http://schemas.openxmlformats.org/officeDocument/2006/relationships/image"/><Relationship Id="rId86" Target="../media/image24.png" Type="http://schemas.openxmlformats.org/officeDocument/2006/relationships/image"/><Relationship Id="rId87" Target="../media/image25.svg" Type="http://schemas.openxmlformats.org/officeDocument/2006/relationships/image"/><Relationship Id="rId88" Target="../media/image129.png" Type="http://schemas.openxmlformats.org/officeDocument/2006/relationships/image"/><Relationship Id="rId89" Target="../media/image130.svg" Type="http://schemas.openxmlformats.org/officeDocument/2006/relationships/image"/><Relationship Id="rId9" Target="../media/image56.svg" Type="http://schemas.openxmlformats.org/officeDocument/2006/relationships/image"/><Relationship Id="rId90" Target="../media/image131.png" Type="http://schemas.openxmlformats.org/officeDocument/2006/relationships/image"/><Relationship Id="rId91" Target="../media/image132.svg" Type="http://schemas.openxmlformats.org/officeDocument/2006/relationships/image"/><Relationship Id="rId92" Target="../media/image133.png" Type="http://schemas.openxmlformats.org/officeDocument/2006/relationships/image"/><Relationship Id="rId93" Target="../media/image134.svg" Type="http://schemas.openxmlformats.org/officeDocument/2006/relationships/image"/><Relationship Id="rId94" Target="../media/image135.png" Type="http://schemas.openxmlformats.org/officeDocument/2006/relationships/image"/><Relationship Id="rId95" Target="../media/image136.svg" Type="http://schemas.openxmlformats.org/officeDocument/2006/relationships/image"/><Relationship Id="rId96" Target="../media/image137.png" Type="http://schemas.openxmlformats.org/officeDocument/2006/relationships/image"/><Relationship Id="rId97" Target="../media/image138.svg" Type="http://schemas.openxmlformats.org/officeDocument/2006/relationships/image"/><Relationship Id="rId98" Target="../media/image139.png" Type="http://schemas.openxmlformats.org/officeDocument/2006/relationships/image"/><Relationship Id="rId99" Target="../media/image140.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 Id="rId5" Target="../media/image9.png" Type="http://schemas.openxmlformats.org/officeDocument/2006/relationships/image"/><Relationship Id="rId6" Target="../media/image10.svg" Type="http://schemas.openxmlformats.org/officeDocument/2006/relationships/image"/><Relationship Id="rId7" Target="../media/image11.png" Type="http://schemas.openxmlformats.org/officeDocument/2006/relationships/image"/><Relationship Id="rId8" Target="../media/image12.svg" Type="http://schemas.openxmlformats.org/officeDocument/2006/relationships/image"/><Relationship Id="rId9" Target="../media/image13.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3.png" Type="http://schemas.openxmlformats.org/officeDocument/2006/relationships/image"/><Relationship Id="rId4" Target="../media/image14.png" Type="http://schemas.openxmlformats.org/officeDocument/2006/relationships/image"/><Relationship Id="rId5" Target="../media/image15.png" Type="http://schemas.openxmlformats.org/officeDocument/2006/relationships/image"/><Relationship Id="rId6" Target="../media/image16.svg" Type="http://schemas.openxmlformats.org/officeDocument/2006/relationships/image"/><Relationship Id="rId7" Target="../media/image17.png" Type="http://schemas.openxmlformats.org/officeDocument/2006/relationships/image"/><Relationship Id="rId8" Target="../media/image18.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9.jpeg" Type="http://schemas.openxmlformats.org/officeDocument/2006/relationships/image"/><Relationship Id="rId3" Target="../media/image20.png" Type="http://schemas.openxmlformats.org/officeDocument/2006/relationships/image"/><Relationship Id="rId4" Target="../media/image21.png" Type="http://schemas.openxmlformats.org/officeDocument/2006/relationships/image"/><Relationship Id="rId5" Target="../media/image22.png" Type="http://schemas.openxmlformats.org/officeDocument/2006/relationships/image"/><Relationship Id="rId6" Target="../media/image23.svg" Type="http://schemas.openxmlformats.org/officeDocument/2006/relationships/image"/><Relationship Id="rId7" Target="../media/image24.png" Type="http://schemas.openxmlformats.org/officeDocument/2006/relationships/image"/><Relationship Id="rId8" Target="../media/image25.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33.png" Type="http://schemas.openxmlformats.org/officeDocument/2006/relationships/image"/><Relationship Id="rId11" Target="../media/image34.png" Type="http://schemas.openxmlformats.org/officeDocument/2006/relationships/image"/><Relationship Id="rId2" Target="../media/image5.png" Type="http://schemas.openxmlformats.org/officeDocument/2006/relationships/image"/><Relationship Id="rId3" Target="../media/image26.png" Type="http://schemas.openxmlformats.org/officeDocument/2006/relationships/image"/><Relationship Id="rId4" Target="../media/image27.svg" Type="http://schemas.openxmlformats.org/officeDocument/2006/relationships/image"/><Relationship Id="rId5" Target="../media/image28.png" Type="http://schemas.openxmlformats.org/officeDocument/2006/relationships/image"/><Relationship Id="rId6" Target="../media/image29.svg" Type="http://schemas.openxmlformats.org/officeDocument/2006/relationships/image"/><Relationship Id="rId7" Target="../media/image30.png" Type="http://schemas.openxmlformats.org/officeDocument/2006/relationships/image"/><Relationship Id="rId8" Target="../media/image31.svg" Type="http://schemas.openxmlformats.org/officeDocument/2006/relationships/image"/><Relationship Id="rId9" Target="../media/image32.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3.png" Type="http://schemas.openxmlformats.org/officeDocument/2006/relationships/image"/><Relationship Id="rId4" Target="../media/image35.jpeg" Type="http://schemas.openxmlformats.org/officeDocument/2006/relationships/image"/><Relationship Id="rId5" Target="../media/image36.png" Type="http://schemas.openxmlformats.org/officeDocument/2006/relationships/image"/><Relationship Id="rId6" Target="../media/image37.png" Type="http://schemas.openxmlformats.org/officeDocument/2006/relationships/image"/><Relationship Id="rId7" Target="../media/image38.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3.png" Type="http://schemas.openxmlformats.org/officeDocument/2006/relationships/image"/><Relationship Id="rId4" Target="../media/image35.jpeg" Type="http://schemas.openxmlformats.org/officeDocument/2006/relationships/image"/><Relationship Id="rId5" Target="../media/image39.png" Type="http://schemas.openxmlformats.org/officeDocument/2006/relationships/image"/><Relationship Id="rId6" Target="../media/image40.png" Type="http://schemas.openxmlformats.org/officeDocument/2006/relationships/image"/><Relationship Id="rId7" Target="../media/image41.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42.jpeg" Type="http://schemas.openxmlformats.org/officeDocument/2006/relationships/image"/><Relationship Id="rId4" Target="../media/image43.png" Type="http://schemas.openxmlformats.org/officeDocument/2006/relationships/image"/><Relationship Id="rId5" Target="../media/image44.png" Type="http://schemas.openxmlformats.org/officeDocument/2006/relationships/image"/><Relationship Id="rId6" Target="../media/image45.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0" r="0" b="-18555"/>
            </a:stretch>
          </a:blipFill>
        </p:spPr>
      </p:sp>
      <p:grpSp>
        <p:nvGrpSpPr>
          <p:cNvPr name="Group 3" id="3"/>
          <p:cNvGrpSpPr/>
          <p:nvPr/>
        </p:nvGrpSpPr>
        <p:grpSpPr>
          <a:xfrm rot="0">
            <a:off x="9589607" y="0"/>
            <a:ext cx="8698393" cy="10400373"/>
            <a:chOff x="0" y="0"/>
            <a:chExt cx="8603361" cy="10286746"/>
          </a:xfrm>
        </p:grpSpPr>
        <p:sp>
          <p:nvSpPr>
            <p:cNvPr name="Freeform 4" id="4"/>
            <p:cNvSpPr/>
            <p:nvPr/>
          </p:nvSpPr>
          <p:spPr>
            <a:xfrm flipH="false" flipV="false" rot="0">
              <a:off x="-2794" y="-127"/>
              <a:ext cx="8606155" cy="10286873"/>
            </a:xfrm>
            <a:custGeom>
              <a:avLst/>
              <a:gdLst/>
              <a:ahLst/>
              <a:cxnLst/>
              <a:rect r="r" b="b" t="t" l="l"/>
              <a:pathLst>
                <a:path h="10286873" w="8606155">
                  <a:moveTo>
                    <a:pt x="8606155" y="10251440"/>
                  </a:moveTo>
                  <a:cubicBezTo>
                    <a:pt x="8606155" y="10284587"/>
                    <a:pt x="8595487" y="10286873"/>
                    <a:pt x="8567674" y="10286873"/>
                  </a:cubicBezTo>
                  <a:cubicBezTo>
                    <a:pt x="5713095" y="10286238"/>
                    <a:pt x="2858643" y="10286238"/>
                    <a:pt x="4064" y="10286238"/>
                  </a:cubicBezTo>
                  <a:cubicBezTo>
                    <a:pt x="0" y="10272395"/>
                    <a:pt x="6350" y="10259822"/>
                    <a:pt x="9271" y="10246995"/>
                  </a:cubicBezTo>
                  <a:cubicBezTo>
                    <a:pt x="134747" y="9685401"/>
                    <a:pt x="260350" y="9123934"/>
                    <a:pt x="386207" y="8562467"/>
                  </a:cubicBezTo>
                  <a:cubicBezTo>
                    <a:pt x="565658" y="7761986"/>
                    <a:pt x="745490" y="6961632"/>
                    <a:pt x="924814" y="6161151"/>
                  </a:cubicBezTo>
                  <a:cubicBezTo>
                    <a:pt x="1146302" y="5172583"/>
                    <a:pt x="1367282" y="4184015"/>
                    <a:pt x="1588643" y="3195574"/>
                  </a:cubicBezTo>
                  <a:cubicBezTo>
                    <a:pt x="1813560" y="2191385"/>
                    <a:pt x="2038604" y="1187323"/>
                    <a:pt x="2264156" y="183261"/>
                  </a:cubicBezTo>
                  <a:cubicBezTo>
                    <a:pt x="2277872" y="122174"/>
                    <a:pt x="2286635" y="59690"/>
                    <a:pt x="2308860" y="635"/>
                  </a:cubicBezTo>
                  <a:cubicBezTo>
                    <a:pt x="4395216" y="635"/>
                    <a:pt x="6481572" y="635"/>
                    <a:pt x="8567928" y="0"/>
                  </a:cubicBezTo>
                  <a:cubicBezTo>
                    <a:pt x="8596249" y="0"/>
                    <a:pt x="8605901" y="3429"/>
                    <a:pt x="8605901" y="35814"/>
                  </a:cubicBezTo>
                  <a:cubicBezTo>
                    <a:pt x="8605139" y="3441065"/>
                    <a:pt x="8605139" y="6846316"/>
                    <a:pt x="8606155" y="10251440"/>
                  </a:cubicBezTo>
                  <a:close/>
                </a:path>
              </a:pathLst>
            </a:custGeom>
            <a:blipFill>
              <a:blip r:embed="rId3"/>
              <a:stretch>
                <a:fillRect l="-114498" t="-230" r="-2201" b="-20632"/>
              </a:stretch>
            </a:blipFill>
          </p:spPr>
        </p:sp>
      </p:grpSp>
      <p:grpSp>
        <p:nvGrpSpPr>
          <p:cNvPr name="Group 5" id="5"/>
          <p:cNvGrpSpPr/>
          <p:nvPr/>
        </p:nvGrpSpPr>
        <p:grpSpPr>
          <a:xfrm rot="0">
            <a:off x="4191521" y="3349077"/>
            <a:ext cx="9904959" cy="3588846"/>
            <a:chOff x="0" y="0"/>
            <a:chExt cx="2608713" cy="945211"/>
          </a:xfrm>
        </p:grpSpPr>
        <p:sp>
          <p:nvSpPr>
            <p:cNvPr name="Freeform 6" id="6"/>
            <p:cNvSpPr/>
            <p:nvPr/>
          </p:nvSpPr>
          <p:spPr>
            <a:xfrm flipH="false" flipV="false" rot="0">
              <a:off x="0" y="0"/>
              <a:ext cx="2608713" cy="945211"/>
            </a:xfrm>
            <a:custGeom>
              <a:avLst/>
              <a:gdLst/>
              <a:ahLst/>
              <a:cxnLst/>
              <a:rect r="r" b="b" t="t" l="l"/>
              <a:pathLst>
                <a:path h="945211" w="2608713">
                  <a:moveTo>
                    <a:pt x="25012" y="0"/>
                  </a:moveTo>
                  <a:lnTo>
                    <a:pt x="2583702" y="0"/>
                  </a:lnTo>
                  <a:cubicBezTo>
                    <a:pt x="2597515" y="0"/>
                    <a:pt x="2608713" y="11198"/>
                    <a:pt x="2608713" y="25012"/>
                  </a:cubicBezTo>
                  <a:lnTo>
                    <a:pt x="2608713" y="920199"/>
                  </a:lnTo>
                  <a:cubicBezTo>
                    <a:pt x="2608713" y="934012"/>
                    <a:pt x="2597515" y="945211"/>
                    <a:pt x="2583702" y="945211"/>
                  </a:cubicBezTo>
                  <a:lnTo>
                    <a:pt x="25012" y="945211"/>
                  </a:lnTo>
                  <a:cubicBezTo>
                    <a:pt x="11198" y="945211"/>
                    <a:pt x="0" y="934012"/>
                    <a:pt x="0" y="920199"/>
                  </a:cubicBezTo>
                  <a:lnTo>
                    <a:pt x="0" y="25012"/>
                  </a:lnTo>
                  <a:cubicBezTo>
                    <a:pt x="0" y="11198"/>
                    <a:pt x="11198" y="0"/>
                    <a:pt x="25012" y="0"/>
                  </a:cubicBezTo>
                  <a:close/>
                </a:path>
              </a:pathLst>
            </a:custGeom>
            <a:solidFill>
              <a:srgbClr val="FFFFFF">
                <a:alpha val="43922"/>
              </a:srgbClr>
            </a:solidFill>
          </p:spPr>
        </p:sp>
        <p:sp>
          <p:nvSpPr>
            <p:cNvPr name="TextBox 7" id="7"/>
            <p:cNvSpPr txBox="true"/>
            <p:nvPr/>
          </p:nvSpPr>
          <p:spPr>
            <a:xfrm>
              <a:off x="0" y="-19050"/>
              <a:ext cx="2608713" cy="964261"/>
            </a:xfrm>
            <a:prstGeom prst="rect">
              <a:avLst/>
            </a:prstGeom>
          </p:spPr>
          <p:txBody>
            <a:bodyPr anchor="ctr" rtlCol="false" tIns="50800" lIns="50800" bIns="50800" rIns="50800"/>
            <a:lstStyle/>
            <a:p>
              <a:pPr algn="ctr">
                <a:lnSpc>
                  <a:spcPts val="2859"/>
                </a:lnSpc>
              </a:pPr>
            </a:p>
          </p:txBody>
        </p:sp>
      </p:grpSp>
      <p:sp>
        <p:nvSpPr>
          <p:cNvPr name="Freeform 8" id="8"/>
          <p:cNvSpPr/>
          <p:nvPr/>
        </p:nvSpPr>
        <p:spPr>
          <a:xfrm flipH="false" flipV="false" rot="0">
            <a:off x="4237583" y="6937923"/>
            <a:ext cx="9904959" cy="680751"/>
          </a:xfrm>
          <a:custGeom>
            <a:avLst/>
            <a:gdLst/>
            <a:ahLst/>
            <a:cxnLst/>
            <a:rect r="r" b="b" t="t" l="l"/>
            <a:pathLst>
              <a:path h="680751" w="9904959">
                <a:moveTo>
                  <a:pt x="0" y="0"/>
                </a:moveTo>
                <a:lnTo>
                  <a:pt x="9904958" y="0"/>
                </a:lnTo>
                <a:lnTo>
                  <a:pt x="9904958" y="680752"/>
                </a:lnTo>
                <a:lnTo>
                  <a:pt x="0" y="680752"/>
                </a:lnTo>
                <a:lnTo>
                  <a:pt x="0" y="0"/>
                </a:lnTo>
                <a:close/>
              </a:path>
            </a:pathLst>
          </a:custGeom>
          <a:blipFill>
            <a:blip r:embed="rId4"/>
            <a:stretch>
              <a:fillRect l="0" t="-187363" r="0" b="0"/>
            </a:stretch>
          </a:blipFill>
        </p:spPr>
      </p:sp>
      <p:sp>
        <p:nvSpPr>
          <p:cNvPr name="Freeform 9" id="9"/>
          <p:cNvSpPr/>
          <p:nvPr/>
        </p:nvSpPr>
        <p:spPr>
          <a:xfrm flipH="false" flipV="false" rot="0">
            <a:off x="8254754" y="1028700"/>
            <a:ext cx="1778491" cy="1047087"/>
          </a:xfrm>
          <a:custGeom>
            <a:avLst/>
            <a:gdLst/>
            <a:ahLst/>
            <a:cxnLst/>
            <a:rect r="r" b="b" t="t" l="l"/>
            <a:pathLst>
              <a:path h="1047087" w="1778491">
                <a:moveTo>
                  <a:pt x="0" y="0"/>
                </a:moveTo>
                <a:lnTo>
                  <a:pt x="1778492" y="0"/>
                </a:lnTo>
                <a:lnTo>
                  <a:pt x="1778492" y="1047087"/>
                </a:lnTo>
                <a:lnTo>
                  <a:pt x="0" y="1047087"/>
                </a:lnTo>
                <a:lnTo>
                  <a:pt x="0" y="0"/>
                </a:lnTo>
                <a:close/>
              </a:path>
            </a:pathLst>
          </a:custGeom>
          <a:blipFill>
            <a:blip r:embed="rId5"/>
            <a:stretch>
              <a:fillRect l="0" t="0" r="0" b="0"/>
            </a:stretch>
          </a:blipFill>
        </p:spPr>
      </p:sp>
      <p:sp>
        <p:nvSpPr>
          <p:cNvPr name="TextBox 10" id="10"/>
          <p:cNvSpPr txBox="true"/>
          <p:nvPr/>
        </p:nvSpPr>
        <p:spPr>
          <a:xfrm rot="0">
            <a:off x="4441321" y="4187199"/>
            <a:ext cx="9405358" cy="1685959"/>
          </a:xfrm>
          <a:prstGeom prst="rect">
            <a:avLst/>
          </a:prstGeom>
        </p:spPr>
        <p:txBody>
          <a:bodyPr anchor="t" rtlCol="false" tIns="0" lIns="0" bIns="0" rIns="0">
            <a:spAutoFit/>
          </a:bodyPr>
          <a:lstStyle/>
          <a:p>
            <a:pPr algn="ctr">
              <a:lnSpc>
                <a:spcPts val="13799"/>
              </a:lnSpc>
            </a:pPr>
            <a:r>
              <a:rPr lang="en-US" sz="9999" spc="139">
                <a:solidFill>
                  <a:srgbClr val="040506"/>
                </a:solidFill>
                <a:latin typeface="Gagalin"/>
                <a:ea typeface="Gagalin"/>
                <a:cs typeface="Gagalin"/>
                <a:sym typeface="Gagalin"/>
              </a:rPr>
              <a:t>ANALYST</a:t>
            </a:r>
          </a:p>
        </p:txBody>
      </p:sp>
      <p:sp>
        <p:nvSpPr>
          <p:cNvPr name="TextBox 11" id="11"/>
          <p:cNvSpPr txBox="true"/>
          <p:nvPr/>
        </p:nvSpPr>
        <p:spPr>
          <a:xfrm rot="0">
            <a:off x="7928152" y="2090427"/>
            <a:ext cx="2431696" cy="371409"/>
          </a:xfrm>
          <a:prstGeom prst="rect">
            <a:avLst/>
          </a:prstGeom>
        </p:spPr>
        <p:txBody>
          <a:bodyPr anchor="t" rtlCol="false" tIns="0" lIns="0" bIns="0" rIns="0">
            <a:spAutoFit/>
          </a:bodyPr>
          <a:lstStyle/>
          <a:p>
            <a:pPr algn="ctr">
              <a:lnSpc>
                <a:spcPts val="2972"/>
              </a:lnSpc>
            </a:pPr>
            <a:r>
              <a:rPr lang="en-US" b="true" sz="2477" spc="-49">
                <a:solidFill>
                  <a:srgbClr val="040506"/>
                </a:solidFill>
                <a:latin typeface="Montserrat Bold"/>
                <a:ea typeface="Montserrat Bold"/>
                <a:cs typeface="Montserrat Bold"/>
                <a:sym typeface="Montserrat Bold"/>
              </a:rPr>
              <a:t>PT BUKITVISTA</a:t>
            </a:r>
          </a:p>
        </p:txBody>
      </p:sp>
      <p:sp>
        <p:nvSpPr>
          <p:cNvPr name="TextBox 12" id="12"/>
          <p:cNvSpPr txBox="true"/>
          <p:nvPr/>
        </p:nvSpPr>
        <p:spPr>
          <a:xfrm rot="0">
            <a:off x="5471449" y="3474270"/>
            <a:ext cx="7345101" cy="888778"/>
          </a:xfrm>
          <a:prstGeom prst="rect">
            <a:avLst/>
          </a:prstGeom>
        </p:spPr>
        <p:txBody>
          <a:bodyPr anchor="t" rtlCol="false" tIns="0" lIns="0" bIns="0" rIns="0">
            <a:spAutoFit/>
          </a:bodyPr>
          <a:lstStyle/>
          <a:p>
            <a:pPr algn="ctr">
              <a:lnSpc>
                <a:spcPts val="7294"/>
              </a:lnSpc>
            </a:pPr>
            <a:r>
              <a:rPr lang="en-US" sz="5286" spc="74">
                <a:solidFill>
                  <a:srgbClr val="040506"/>
                </a:solidFill>
                <a:latin typeface="Gagalin"/>
                <a:ea typeface="Gagalin"/>
                <a:cs typeface="Gagalin"/>
                <a:sym typeface="Gagalin"/>
              </a:rPr>
              <a:t>PROJECT</a:t>
            </a:r>
          </a:p>
        </p:txBody>
      </p:sp>
      <p:sp>
        <p:nvSpPr>
          <p:cNvPr name="TextBox 13" id="13"/>
          <p:cNvSpPr txBox="true"/>
          <p:nvPr/>
        </p:nvSpPr>
        <p:spPr>
          <a:xfrm rot="0">
            <a:off x="5471449" y="5637311"/>
            <a:ext cx="7345101" cy="888778"/>
          </a:xfrm>
          <a:prstGeom prst="rect">
            <a:avLst/>
          </a:prstGeom>
        </p:spPr>
        <p:txBody>
          <a:bodyPr anchor="t" rtlCol="false" tIns="0" lIns="0" bIns="0" rIns="0">
            <a:spAutoFit/>
          </a:bodyPr>
          <a:lstStyle/>
          <a:p>
            <a:pPr algn="ctr">
              <a:lnSpc>
                <a:spcPts val="7294"/>
              </a:lnSpc>
            </a:pPr>
            <a:r>
              <a:rPr lang="en-US" sz="5286" spc="74">
                <a:solidFill>
                  <a:srgbClr val="040506"/>
                </a:solidFill>
                <a:latin typeface="Gagalin"/>
                <a:ea typeface="Gagalin"/>
                <a:cs typeface="Gagalin"/>
                <a:sym typeface="Gagalin"/>
              </a:rPr>
              <a:t>FILTERING DASHBOARD</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sp>
        <p:nvSpPr>
          <p:cNvPr name="Freeform 3" id="3"/>
          <p:cNvSpPr/>
          <p:nvPr/>
        </p:nvSpPr>
        <p:spPr>
          <a:xfrm flipH="false" flipV="false" rot="1844104">
            <a:off x="6380559" y="2491180"/>
            <a:ext cx="13471756" cy="1426670"/>
          </a:xfrm>
          <a:custGeom>
            <a:avLst/>
            <a:gdLst/>
            <a:ahLst/>
            <a:cxnLst/>
            <a:rect r="r" b="b" t="t" l="l"/>
            <a:pathLst>
              <a:path h="1426670" w="13471756">
                <a:moveTo>
                  <a:pt x="0" y="0"/>
                </a:moveTo>
                <a:lnTo>
                  <a:pt x="13471756" y="0"/>
                </a:lnTo>
                <a:lnTo>
                  <a:pt x="13471756" y="1426671"/>
                </a:lnTo>
                <a:lnTo>
                  <a:pt x="0" y="1426671"/>
                </a:lnTo>
                <a:lnTo>
                  <a:pt x="0" y="0"/>
                </a:lnTo>
                <a:close/>
              </a:path>
            </a:pathLst>
          </a:custGeom>
          <a:blipFill>
            <a:blip r:embed="rId3"/>
            <a:stretch>
              <a:fillRect l="0" t="-86495" r="0" b="0"/>
            </a:stretch>
          </a:blipFill>
        </p:spPr>
      </p:sp>
      <p:grpSp>
        <p:nvGrpSpPr>
          <p:cNvPr name="Group 4" id="4"/>
          <p:cNvGrpSpPr>
            <a:grpSpLocks noChangeAspect="true"/>
          </p:cNvGrpSpPr>
          <p:nvPr/>
        </p:nvGrpSpPr>
        <p:grpSpPr>
          <a:xfrm rot="0">
            <a:off x="7613275" y="0"/>
            <a:ext cx="10674725" cy="6004533"/>
            <a:chOff x="0" y="0"/>
            <a:chExt cx="6089457" cy="3425320"/>
          </a:xfrm>
        </p:grpSpPr>
        <p:sp>
          <p:nvSpPr>
            <p:cNvPr name="Freeform 5" id="5"/>
            <p:cNvSpPr/>
            <p:nvPr/>
          </p:nvSpPr>
          <p:spPr>
            <a:xfrm flipH="false" flipV="false" rot="0">
              <a:off x="0" y="0"/>
              <a:ext cx="6089457" cy="3425320"/>
            </a:xfrm>
            <a:custGeom>
              <a:avLst/>
              <a:gdLst/>
              <a:ahLst/>
              <a:cxnLst/>
              <a:rect r="r" b="b" t="t" l="l"/>
              <a:pathLst>
                <a:path h="3425320" w="6089457">
                  <a:moveTo>
                    <a:pt x="6089457" y="3425320"/>
                  </a:moveTo>
                  <a:lnTo>
                    <a:pt x="6089457" y="0"/>
                  </a:lnTo>
                  <a:lnTo>
                    <a:pt x="0" y="0"/>
                  </a:lnTo>
                  <a:cubicBezTo>
                    <a:pt x="2029819" y="1141773"/>
                    <a:pt x="4059638" y="2283546"/>
                    <a:pt x="6089457" y="3425320"/>
                  </a:cubicBezTo>
                  <a:close/>
                </a:path>
              </a:pathLst>
            </a:custGeom>
            <a:solidFill>
              <a:srgbClr val="539BE0"/>
            </a:solidFill>
          </p:spPr>
        </p:sp>
        <p:sp>
          <p:nvSpPr>
            <p:cNvPr name="Freeform 6" id="6"/>
            <p:cNvSpPr/>
            <p:nvPr/>
          </p:nvSpPr>
          <p:spPr>
            <a:xfrm flipH="false" flipV="false" rot="0">
              <a:off x="0" y="0"/>
              <a:ext cx="6089457" cy="3425320"/>
            </a:xfrm>
            <a:custGeom>
              <a:avLst/>
              <a:gdLst/>
              <a:ahLst/>
              <a:cxnLst/>
              <a:rect r="r" b="b" t="t" l="l"/>
              <a:pathLst>
                <a:path h="3425320" w="6089457">
                  <a:moveTo>
                    <a:pt x="6089457" y="3425320"/>
                  </a:moveTo>
                  <a:lnTo>
                    <a:pt x="6089457" y="0"/>
                  </a:lnTo>
                  <a:lnTo>
                    <a:pt x="0" y="0"/>
                  </a:lnTo>
                  <a:cubicBezTo>
                    <a:pt x="2029819" y="1141773"/>
                    <a:pt x="4059638" y="2283546"/>
                    <a:pt x="6089457" y="3425320"/>
                  </a:cubicBezTo>
                  <a:close/>
                </a:path>
              </a:pathLst>
            </a:custGeom>
            <a:blipFill>
              <a:blip r:embed="rId4"/>
              <a:stretch>
                <a:fillRect l="0" t="-9259" r="0" b="-9259"/>
              </a:stretch>
            </a:blipFill>
          </p:spPr>
        </p:sp>
      </p:grpSp>
      <p:sp>
        <p:nvSpPr>
          <p:cNvPr name="Freeform 7" id="7"/>
          <p:cNvSpPr/>
          <p:nvPr/>
        </p:nvSpPr>
        <p:spPr>
          <a:xfrm flipH="false" flipV="false" rot="0">
            <a:off x="1028700" y="3621797"/>
            <a:ext cx="11301259" cy="5636503"/>
          </a:xfrm>
          <a:custGeom>
            <a:avLst/>
            <a:gdLst/>
            <a:ahLst/>
            <a:cxnLst/>
            <a:rect r="r" b="b" t="t" l="l"/>
            <a:pathLst>
              <a:path h="5636503" w="11301259">
                <a:moveTo>
                  <a:pt x="0" y="0"/>
                </a:moveTo>
                <a:lnTo>
                  <a:pt x="11301259" y="0"/>
                </a:lnTo>
                <a:lnTo>
                  <a:pt x="11301259" y="5636503"/>
                </a:lnTo>
                <a:lnTo>
                  <a:pt x="0" y="5636503"/>
                </a:lnTo>
                <a:lnTo>
                  <a:pt x="0" y="0"/>
                </a:lnTo>
                <a:close/>
              </a:path>
            </a:pathLst>
          </a:custGeom>
          <a:blipFill>
            <a:blip r:embed="rId5"/>
            <a:stretch>
              <a:fillRect l="0" t="0" r="0" b="0"/>
            </a:stretch>
          </a:blipFill>
        </p:spPr>
      </p:sp>
      <p:sp>
        <p:nvSpPr>
          <p:cNvPr name="TextBox 8" id="8"/>
          <p:cNvSpPr txBox="true"/>
          <p:nvPr/>
        </p:nvSpPr>
        <p:spPr>
          <a:xfrm rot="0">
            <a:off x="2300775" y="1158585"/>
            <a:ext cx="7238899" cy="1679506"/>
          </a:xfrm>
          <a:prstGeom prst="rect">
            <a:avLst/>
          </a:prstGeom>
        </p:spPr>
        <p:txBody>
          <a:bodyPr anchor="t" rtlCol="false" tIns="0" lIns="0" bIns="0" rIns="0">
            <a:spAutoFit/>
          </a:bodyPr>
          <a:lstStyle/>
          <a:p>
            <a:pPr algn="l" marL="0" indent="0" lvl="0">
              <a:lnSpc>
                <a:spcPts val="6704"/>
              </a:lnSpc>
              <a:spcBef>
                <a:spcPct val="0"/>
              </a:spcBef>
            </a:pPr>
            <a:r>
              <a:rPr lang="en-US" sz="4858" spc="170">
                <a:solidFill>
                  <a:srgbClr val="010101"/>
                </a:solidFill>
                <a:latin typeface="Gagalin"/>
                <a:ea typeface="Gagalin"/>
                <a:cs typeface="Gagalin"/>
                <a:sym typeface="Gagalin"/>
              </a:rPr>
              <a:t>IMPLEMENTASI DASHBOARD STREAMLIT</a:t>
            </a:r>
          </a:p>
        </p:txBody>
      </p:sp>
      <p:sp>
        <p:nvSpPr>
          <p:cNvPr name="TextBox 9" id="9"/>
          <p:cNvSpPr txBox="true"/>
          <p:nvPr/>
        </p:nvSpPr>
        <p:spPr>
          <a:xfrm rot="0">
            <a:off x="12877799" y="6350118"/>
            <a:ext cx="5429251" cy="1439042"/>
          </a:xfrm>
          <a:prstGeom prst="rect">
            <a:avLst/>
          </a:prstGeom>
        </p:spPr>
        <p:txBody>
          <a:bodyPr anchor="t" rtlCol="false" tIns="0" lIns="0" bIns="0" rIns="0">
            <a:spAutoFit/>
          </a:bodyPr>
          <a:lstStyle/>
          <a:p>
            <a:pPr algn="l">
              <a:lnSpc>
                <a:spcPts val="2859"/>
              </a:lnSpc>
              <a:spcBef>
                <a:spcPct val="0"/>
              </a:spcBef>
            </a:pPr>
            <a:r>
              <a:rPr lang="en-US" sz="2199">
                <a:solidFill>
                  <a:srgbClr val="010101"/>
                </a:solidFill>
                <a:latin typeface="Montserrat"/>
                <a:ea typeface="Montserrat"/>
                <a:cs typeface="Montserrat"/>
                <a:sym typeface="Montserrat"/>
              </a:rPr>
              <a:t>Dashboard ini dirancang untuk membantu pengguna dalam filter dan melihat informasi properti berdasarkan area tertentu</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sp>
        <p:nvSpPr>
          <p:cNvPr name="Freeform 3" id="3"/>
          <p:cNvSpPr/>
          <p:nvPr/>
        </p:nvSpPr>
        <p:spPr>
          <a:xfrm flipH="false" flipV="false" rot="1844104">
            <a:off x="6380559" y="2491180"/>
            <a:ext cx="13471756" cy="1426670"/>
          </a:xfrm>
          <a:custGeom>
            <a:avLst/>
            <a:gdLst/>
            <a:ahLst/>
            <a:cxnLst/>
            <a:rect r="r" b="b" t="t" l="l"/>
            <a:pathLst>
              <a:path h="1426670" w="13471756">
                <a:moveTo>
                  <a:pt x="0" y="0"/>
                </a:moveTo>
                <a:lnTo>
                  <a:pt x="13471756" y="0"/>
                </a:lnTo>
                <a:lnTo>
                  <a:pt x="13471756" y="1426671"/>
                </a:lnTo>
                <a:lnTo>
                  <a:pt x="0" y="1426671"/>
                </a:lnTo>
                <a:lnTo>
                  <a:pt x="0" y="0"/>
                </a:lnTo>
                <a:close/>
              </a:path>
            </a:pathLst>
          </a:custGeom>
          <a:blipFill>
            <a:blip r:embed="rId3"/>
            <a:stretch>
              <a:fillRect l="0" t="-86495" r="0" b="0"/>
            </a:stretch>
          </a:blipFill>
        </p:spPr>
      </p:sp>
      <p:grpSp>
        <p:nvGrpSpPr>
          <p:cNvPr name="Group 4" id="4"/>
          <p:cNvGrpSpPr>
            <a:grpSpLocks noChangeAspect="true"/>
          </p:cNvGrpSpPr>
          <p:nvPr/>
        </p:nvGrpSpPr>
        <p:grpSpPr>
          <a:xfrm rot="0">
            <a:off x="7613275" y="0"/>
            <a:ext cx="10674725" cy="6004533"/>
            <a:chOff x="0" y="0"/>
            <a:chExt cx="6089457" cy="3425320"/>
          </a:xfrm>
        </p:grpSpPr>
        <p:sp>
          <p:nvSpPr>
            <p:cNvPr name="Freeform 5" id="5"/>
            <p:cNvSpPr/>
            <p:nvPr/>
          </p:nvSpPr>
          <p:spPr>
            <a:xfrm flipH="false" flipV="false" rot="0">
              <a:off x="0" y="0"/>
              <a:ext cx="6089457" cy="3425320"/>
            </a:xfrm>
            <a:custGeom>
              <a:avLst/>
              <a:gdLst/>
              <a:ahLst/>
              <a:cxnLst/>
              <a:rect r="r" b="b" t="t" l="l"/>
              <a:pathLst>
                <a:path h="3425320" w="6089457">
                  <a:moveTo>
                    <a:pt x="6089457" y="3425320"/>
                  </a:moveTo>
                  <a:lnTo>
                    <a:pt x="6089457" y="0"/>
                  </a:lnTo>
                  <a:lnTo>
                    <a:pt x="0" y="0"/>
                  </a:lnTo>
                  <a:cubicBezTo>
                    <a:pt x="2029819" y="1141773"/>
                    <a:pt x="4059638" y="2283546"/>
                    <a:pt x="6089457" y="3425320"/>
                  </a:cubicBezTo>
                  <a:close/>
                </a:path>
              </a:pathLst>
            </a:custGeom>
            <a:solidFill>
              <a:srgbClr val="539BE0"/>
            </a:solidFill>
          </p:spPr>
        </p:sp>
        <p:sp>
          <p:nvSpPr>
            <p:cNvPr name="Freeform 6" id="6"/>
            <p:cNvSpPr/>
            <p:nvPr/>
          </p:nvSpPr>
          <p:spPr>
            <a:xfrm flipH="false" flipV="false" rot="0">
              <a:off x="0" y="0"/>
              <a:ext cx="6089457" cy="3425320"/>
            </a:xfrm>
            <a:custGeom>
              <a:avLst/>
              <a:gdLst/>
              <a:ahLst/>
              <a:cxnLst/>
              <a:rect r="r" b="b" t="t" l="l"/>
              <a:pathLst>
                <a:path h="3425320" w="6089457">
                  <a:moveTo>
                    <a:pt x="6089457" y="3425320"/>
                  </a:moveTo>
                  <a:lnTo>
                    <a:pt x="6089457" y="0"/>
                  </a:lnTo>
                  <a:lnTo>
                    <a:pt x="0" y="0"/>
                  </a:lnTo>
                  <a:cubicBezTo>
                    <a:pt x="2029819" y="1141773"/>
                    <a:pt x="4059638" y="2283546"/>
                    <a:pt x="6089457" y="3425320"/>
                  </a:cubicBezTo>
                  <a:close/>
                </a:path>
              </a:pathLst>
            </a:custGeom>
            <a:blipFill>
              <a:blip r:embed="rId4"/>
              <a:stretch>
                <a:fillRect l="0" t="-9259" r="0" b="-9259"/>
              </a:stretch>
            </a:blipFill>
          </p:spPr>
        </p:sp>
      </p:grpSp>
      <p:sp>
        <p:nvSpPr>
          <p:cNvPr name="Freeform 7" id="7"/>
          <p:cNvSpPr/>
          <p:nvPr/>
        </p:nvSpPr>
        <p:spPr>
          <a:xfrm flipH="false" flipV="false" rot="0">
            <a:off x="1629885" y="1241009"/>
            <a:ext cx="15028229" cy="6274286"/>
          </a:xfrm>
          <a:custGeom>
            <a:avLst/>
            <a:gdLst/>
            <a:ahLst/>
            <a:cxnLst/>
            <a:rect r="r" b="b" t="t" l="l"/>
            <a:pathLst>
              <a:path h="6274286" w="15028229">
                <a:moveTo>
                  <a:pt x="0" y="0"/>
                </a:moveTo>
                <a:lnTo>
                  <a:pt x="15028230" y="0"/>
                </a:lnTo>
                <a:lnTo>
                  <a:pt x="15028230" y="6274285"/>
                </a:lnTo>
                <a:lnTo>
                  <a:pt x="0" y="6274285"/>
                </a:lnTo>
                <a:lnTo>
                  <a:pt x="0" y="0"/>
                </a:lnTo>
                <a:close/>
              </a:path>
            </a:pathLst>
          </a:custGeom>
          <a:blipFill>
            <a:blip r:embed="rId5"/>
            <a:stretch>
              <a:fillRect l="0" t="0" r="0" b="0"/>
            </a:stretch>
          </a:blipFill>
        </p:spPr>
      </p:sp>
      <p:sp>
        <p:nvSpPr>
          <p:cNvPr name="TextBox 8" id="8"/>
          <p:cNvSpPr txBox="true"/>
          <p:nvPr/>
        </p:nvSpPr>
        <p:spPr>
          <a:xfrm rot="0">
            <a:off x="2547599" y="8046542"/>
            <a:ext cx="13192803" cy="715076"/>
          </a:xfrm>
          <a:prstGeom prst="rect">
            <a:avLst/>
          </a:prstGeom>
        </p:spPr>
        <p:txBody>
          <a:bodyPr anchor="t" rtlCol="false" tIns="0" lIns="0" bIns="0" rIns="0">
            <a:spAutoFit/>
          </a:bodyPr>
          <a:lstStyle/>
          <a:p>
            <a:pPr algn="l">
              <a:lnSpc>
                <a:spcPts val="2859"/>
              </a:lnSpc>
              <a:spcBef>
                <a:spcPct val="0"/>
              </a:spcBef>
            </a:pPr>
            <a:r>
              <a:rPr lang="en-US" sz="2199">
                <a:solidFill>
                  <a:srgbClr val="010101"/>
                </a:solidFill>
                <a:latin typeface="Montserrat"/>
                <a:ea typeface="Montserrat"/>
                <a:cs typeface="Montserrat"/>
                <a:sym typeface="Montserrat"/>
              </a:rPr>
              <a:t>Dashboard menyeder</a:t>
            </a:r>
            <a:r>
              <a:rPr lang="en-US" sz="2199">
                <a:solidFill>
                  <a:srgbClr val="010101"/>
                </a:solidFill>
                <a:latin typeface="Montserrat"/>
                <a:ea typeface="Montserrat"/>
                <a:cs typeface="Montserrat"/>
                <a:sym typeface="Montserrat"/>
              </a:rPr>
              <a:t>hanakan proses pencarian dan pemesanan properti. Pengguna dapat dengan mudah menyaring properti dan kemudian mendapatkan penawaran yang sesuai</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sp>
        <p:nvSpPr>
          <p:cNvPr name="Freeform 3" id="3"/>
          <p:cNvSpPr/>
          <p:nvPr/>
        </p:nvSpPr>
        <p:spPr>
          <a:xfrm flipH="false" flipV="false" rot="0">
            <a:off x="17900" y="6235092"/>
            <a:ext cx="18270100" cy="7467944"/>
          </a:xfrm>
          <a:custGeom>
            <a:avLst/>
            <a:gdLst/>
            <a:ahLst/>
            <a:cxnLst/>
            <a:rect r="r" b="b" t="t" l="l"/>
            <a:pathLst>
              <a:path h="7467944" w="18270100">
                <a:moveTo>
                  <a:pt x="0" y="0"/>
                </a:moveTo>
                <a:lnTo>
                  <a:pt x="18270100" y="0"/>
                </a:lnTo>
                <a:lnTo>
                  <a:pt x="18270100" y="7467944"/>
                </a:lnTo>
                <a:lnTo>
                  <a:pt x="0" y="7467944"/>
                </a:lnTo>
                <a:lnTo>
                  <a:pt x="0" y="0"/>
                </a:lnTo>
                <a:close/>
              </a:path>
            </a:pathLst>
          </a:custGeom>
          <a:blipFill>
            <a:blip r:embed="rId3"/>
            <a:stretch>
              <a:fillRect l="0" t="-31574" r="0" b="-31574"/>
            </a:stretch>
          </a:blipFill>
        </p:spPr>
      </p:sp>
      <p:sp>
        <p:nvSpPr>
          <p:cNvPr name="TextBox 4" id="4"/>
          <p:cNvSpPr txBox="true"/>
          <p:nvPr/>
        </p:nvSpPr>
        <p:spPr>
          <a:xfrm rot="0">
            <a:off x="4691953" y="1640882"/>
            <a:ext cx="8904094" cy="898359"/>
          </a:xfrm>
          <a:prstGeom prst="rect">
            <a:avLst/>
          </a:prstGeom>
        </p:spPr>
        <p:txBody>
          <a:bodyPr anchor="t" rtlCol="false" tIns="0" lIns="0" bIns="0" rIns="0">
            <a:spAutoFit/>
          </a:bodyPr>
          <a:lstStyle/>
          <a:p>
            <a:pPr algn="ctr" marL="0" indent="0" lvl="0">
              <a:lnSpc>
                <a:spcPts val="7291"/>
              </a:lnSpc>
              <a:spcBef>
                <a:spcPct val="0"/>
              </a:spcBef>
            </a:pPr>
            <a:r>
              <a:rPr lang="en-US" sz="5283" spc="184">
                <a:solidFill>
                  <a:srgbClr val="010101"/>
                </a:solidFill>
                <a:latin typeface="Archivo Black"/>
                <a:ea typeface="Archivo Black"/>
                <a:cs typeface="Archivo Black"/>
                <a:sym typeface="Archivo Black"/>
              </a:rPr>
              <a:t>THANK YOU</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F2F4F5"/>
        </a:solidFill>
      </p:bgPr>
    </p:bg>
    <p:spTree>
      <p:nvGrpSpPr>
        <p:cNvPr id="1" name=""/>
        <p:cNvGrpSpPr/>
        <p:nvPr/>
      </p:nvGrpSpPr>
      <p:grpSpPr>
        <a:xfrm>
          <a:off x="0" y="0"/>
          <a:ext cx="0" cy="0"/>
          <a:chOff x="0" y="0"/>
          <a:chExt cx="0" cy="0"/>
        </a:xfrm>
      </p:grpSpPr>
      <p:sp>
        <p:nvSpPr>
          <p:cNvPr name="Freeform 2" id="2"/>
          <p:cNvSpPr/>
          <p:nvPr/>
        </p:nvSpPr>
        <p:spPr>
          <a:xfrm flipH="false" flipV="false" rot="0">
            <a:off x="1668914" y="8382348"/>
            <a:ext cx="587713" cy="748246"/>
          </a:xfrm>
          <a:custGeom>
            <a:avLst/>
            <a:gdLst/>
            <a:ahLst/>
            <a:cxnLst/>
            <a:rect r="r" b="b" t="t" l="l"/>
            <a:pathLst>
              <a:path h="748246" w="587713">
                <a:moveTo>
                  <a:pt x="0" y="0"/>
                </a:moveTo>
                <a:lnTo>
                  <a:pt x="587713" y="0"/>
                </a:lnTo>
                <a:lnTo>
                  <a:pt x="587713" y="748246"/>
                </a:lnTo>
                <a:lnTo>
                  <a:pt x="0" y="74824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3039651" y="8365399"/>
            <a:ext cx="849110" cy="827496"/>
          </a:xfrm>
          <a:custGeom>
            <a:avLst/>
            <a:gdLst/>
            <a:ahLst/>
            <a:cxnLst/>
            <a:rect r="r" b="b" t="t" l="l"/>
            <a:pathLst>
              <a:path h="827496" w="849110">
                <a:moveTo>
                  <a:pt x="0" y="0"/>
                </a:moveTo>
                <a:lnTo>
                  <a:pt x="849110" y="0"/>
                </a:lnTo>
                <a:lnTo>
                  <a:pt x="849110" y="827496"/>
                </a:lnTo>
                <a:lnTo>
                  <a:pt x="0" y="82749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4616392" y="8317688"/>
            <a:ext cx="825844" cy="895886"/>
          </a:xfrm>
          <a:custGeom>
            <a:avLst/>
            <a:gdLst/>
            <a:ahLst/>
            <a:cxnLst/>
            <a:rect r="r" b="b" t="t" l="l"/>
            <a:pathLst>
              <a:path h="895886" w="825844">
                <a:moveTo>
                  <a:pt x="0" y="0"/>
                </a:moveTo>
                <a:lnTo>
                  <a:pt x="825844" y="0"/>
                </a:lnTo>
                <a:lnTo>
                  <a:pt x="825844" y="895886"/>
                </a:lnTo>
                <a:lnTo>
                  <a:pt x="0" y="895886"/>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5" id="5"/>
          <p:cNvSpPr/>
          <p:nvPr/>
        </p:nvSpPr>
        <p:spPr>
          <a:xfrm flipH="false" flipV="false" rot="0">
            <a:off x="5871257" y="8394737"/>
            <a:ext cx="801428" cy="735857"/>
          </a:xfrm>
          <a:custGeom>
            <a:avLst/>
            <a:gdLst/>
            <a:ahLst/>
            <a:cxnLst/>
            <a:rect r="r" b="b" t="t" l="l"/>
            <a:pathLst>
              <a:path h="735857" w="801428">
                <a:moveTo>
                  <a:pt x="0" y="0"/>
                </a:moveTo>
                <a:lnTo>
                  <a:pt x="801428" y="0"/>
                </a:lnTo>
                <a:lnTo>
                  <a:pt x="801428" y="735857"/>
                </a:lnTo>
                <a:lnTo>
                  <a:pt x="0" y="735857"/>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6" id="6"/>
          <p:cNvSpPr/>
          <p:nvPr/>
        </p:nvSpPr>
        <p:spPr>
          <a:xfrm flipH="false" flipV="false" rot="0">
            <a:off x="5983296" y="5900169"/>
            <a:ext cx="660740" cy="798697"/>
          </a:xfrm>
          <a:custGeom>
            <a:avLst/>
            <a:gdLst/>
            <a:ahLst/>
            <a:cxnLst/>
            <a:rect r="r" b="b" t="t" l="l"/>
            <a:pathLst>
              <a:path h="798697" w="660740">
                <a:moveTo>
                  <a:pt x="0" y="0"/>
                </a:moveTo>
                <a:lnTo>
                  <a:pt x="660740" y="0"/>
                </a:lnTo>
                <a:lnTo>
                  <a:pt x="660740" y="798697"/>
                </a:lnTo>
                <a:lnTo>
                  <a:pt x="0" y="798697"/>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7" id="7"/>
          <p:cNvSpPr/>
          <p:nvPr/>
        </p:nvSpPr>
        <p:spPr>
          <a:xfrm flipH="false" flipV="false" rot="0">
            <a:off x="7393405" y="4483817"/>
            <a:ext cx="733943" cy="839228"/>
          </a:xfrm>
          <a:custGeom>
            <a:avLst/>
            <a:gdLst/>
            <a:ahLst/>
            <a:cxnLst/>
            <a:rect r="r" b="b" t="t" l="l"/>
            <a:pathLst>
              <a:path h="839228" w="733943">
                <a:moveTo>
                  <a:pt x="0" y="0"/>
                </a:moveTo>
                <a:lnTo>
                  <a:pt x="733943" y="0"/>
                </a:lnTo>
                <a:lnTo>
                  <a:pt x="733943" y="839228"/>
                </a:lnTo>
                <a:lnTo>
                  <a:pt x="0" y="839228"/>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8" id="8"/>
          <p:cNvSpPr/>
          <p:nvPr/>
        </p:nvSpPr>
        <p:spPr>
          <a:xfrm flipH="false" flipV="false" rot="0">
            <a:off x="7944297" y="4490759"/>
            <a:ext cx="810032" cy="779103"/>
          </a:xfrm>
          <a:custGeom>
            <a:avLst/>
            <a:gdLst/>
            <a:ahLst/>
            <a:cxnLst/>
            <a:rect r="r" b="b" t="t" l="l"/>
            <a:pathLst>
              <a:path h="779103" w="810032">
                <a:moveTo>
                  <a:pt x="0" y="0"/>
                </a:moveTo>
                <a:lnTo>
                  <a:pt x="810032" y="0"/>
                </a:lnTo>
                <a:lnTo>
                  <a:pt x="810032" y="779103"/>
                </a:lnTo>
                <a:lnTo>
                  <a:pt x="0" y="779103"/>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Freeform 9" id="9"/>
          <p:cNvSpPr/>
          <p:nvPr/>
        </p:nvSpPr>
        <p:spPr>
          <a:xfrm flipH="false" flipV="false" rot="0">
            <a:off x="9154795" y="4351976"/>
            <a:ext cx="682965" cy="813054"/>
          </a:xfrm>
          <a:custGeom>
            <a:avLst/>
            <a:gdLst/>
            <a:ahLst/>
            <a:cxnLst/>
            <a:rect r="r" b="b" t="t" l="l"/>
            <a:pathLst>
              <a:path h="813054" w="682965">
                <a:moveTo>
                  <a:pt x="0" y="0"/>
                </a:moveTo>
                <a:lnTo>
                  <a:pt x="682965" y="0"/>
                </a:lnTo>
                <a:lnTo>
                  <a:pt x="682965" y="813054"/>
                </a:lnTo>
                <a:lnTo>
                  <a:pt x="0" y="813054"/>
                </a:lnTo>
                <a:lnTo>
                  <a:pt x="0" y="0"/>
                </a:lnTo>
                <a:close/>
              </a:path>
            </a:pathLst>
          </a:custGeom>
          <a:blipFill>
            <a:blip r:embed="rId16">
              <a:extLst>
                <a:ext uri="{96DAC541-7B7A-43D3-8B79-37D633B846F1}">
                  <asvg:svgBlip xmlns:asvg="http://schemas.microsoft.com/office/drawing/2016/SVG/main" r:embed="rId17"/>
                </a:ext>
              </a:extLst>
            </a:blip>
            <a:stretch>
              <a:fillRect l="0" t="0" r="0" b="0"/>
            </a:stretch>
          </a:blipFill>
        </p:spPr>
      </p:sp>
      <p:sp>
        <p:nvSpPr>
          <p:cNvPr name="Freeform 10" id="10"/>
          <p:cNvSpPr/>
          <p:nvPr/>
        </p:nvSpPr>
        <p:spPr>
          <a:xfrm flipH="false" flipV="false" rot="0">
            <a:off x="10390674" y="4533662"/>
            <a:ext cx="795968" cy="706241"/>
          </a:xfrm>
          <a:custGeom>
            <a:avLst/>
            <a:gdLst/>
            <a:ahLst/>
            <a:cxnLst/>
            <a:rect r="r" b="b" t="t" l="l"/>
            <a:pathLst>
              <a:path h="706241" w="795968">
                <a:moveTo>
                  <a:pt x="0" y="0"/>
                </a:moveTo>
                <a:lnTo>
                  <a:pt x="795968" y="0"/>
                </a:lnTo>
                <a:lnTo>
                  <a:pt x="795968" y="706241"/>
                </a:lnTo>
                <a:lnTo>
                  <a:pt x="0" y="706241"/>
                </a:lnTo>
                <a:lnTo>
                  <a:pt x="0" y="0"/>
                </a:lnTo>
                <a:close/>
              </a:path>
            </a:pathLst>
          </a:custGeom>
          <a:blipFill>
            <a:blip r:embed="rId18">
              <a:extLst>
                <a:ext uri="{96DAC541-7B7A-43D3-8B79-37D633B846F1}">
                  <asvg:svgBlip xmlns:asvg="http://schemas.microsoft.com/office/drawing/2016/SVG/main" r:embed="rId19"/>
                </a:ext>
              </a:extLst>
            </a:blip>
            <a:stretch>
              <a:fillRect l="0" t="0" r="0" b="0"/>
            </a:stretch>
          </a:blipFill>
        </p:spPr>
      </p:sp>
      <p:sp>
        <p:nvSpPr>
          <p:cNvPr name="Freeform 11" id="11"/>
          <p:cNvSpPr/>
          <p:nvPr/>
        </p:nvSpPr>
        <p:spPr>
          <a:xfrm flipH="false" flipV="false" rot="0">
            <a:off x="11812724" y="4486006"/>
            <a:ext cx="698242" cy="672851"/>
          </a:xfrm>
          <a:custGeom>
            <a:avLst/>
            <a:gdLst/>
            <a:ahLst/>
            <a:cxnLst/>
            <a:rect r="r" b="b" t="t" l="l"/>
            <a:pathLst>
              <a:path h="672851" w="698242">
                <a:moveTo>
                  <a:pt x="0" y="0"/>
                </a:moveTo>
                <a:lnTo>
                  <a:pt x="698242" y="0"/>
                </a:lnTo>
                <a:lnTo>
                  <a:pt x="698242" y="672851"/>
                </a:lnTo>
                <a:lnTo>
                  <a:pt x="0" y="672851"/>
                </a:lnTo>
                <a:lnTo>
                  <a:pt x="0" y="0"/>
                </a:lnTo>
                <a:close/>
              </a:path>
            </a:pathLst>
          </a:custGeom>
          <a:blipFill>
            <a:blip r:embed="rId20">
              <a:extLst>
                <a:ext uri="{96DAC541-7B7A-43D3-8B79-37D633B846F1}">
                  <asvg:svgBlip xmlns:asvg="http://schemas.microsoft.com/office/drawing/2016/SVG/main" r:embed="rId21"/>
                </a:ext>
              </a:extLst>
            </a:blip>
            <a:stretch>
              <a:fillRect l="0" t="0" r="0" b="0"/>
            </a:stretch>
          </a:blipFill>
        </p:spPr>
      </p:sp>
      <p:sp>
        <p:nvSpPr>
          <p:cNvPr name="Freeform 12" id="12"/>
          <p:cNvSpPr/>
          <p:nvPr/>
        </p:nvSpPr>
        <p:spPr>
          <a:xfrm flipH="false" flipV="false" rot="0">
            <a:off x="7372855" y="5746697"/>
            <a:ext cx="775043" cy="868174"/>
          </a:xfrm>
          <a:custGeom>
            <a:avLst/>
            <a:gdLst/>
            <a:ahLst/>
            <a:cxnLst/>
            <a:rect r="r" b="b" t="t" l="l"/>
            <a:pathLst>
              <a:path h="868174" w="775043">
                <a:moveTo>
                  <a:pt x="0" y="0"/>
                </a:moveTo>
                <a:lnTo>
                  <a:pt x="775043" y="0"/>
                </a:lnTo>
                <a:lnTo>
                  <a:pt x="775043" y="868174"/>
                </a:lnTo>
                <a:lnTo>
                  <a:pt x="0" y="868174"/>
                </a:lnTo>
                <a:lnTo>
                  <a:pt x="0" y="0"/>
                </a:lnTo>
                <a:close/>
              </a:path>
            </a:pathLst>
          </a:custGeom>
          <a:blipFill>
            <a:blip r:embed="rId22">
              <a:extLst>
                <a:ext uri="{96DAC541-7B7A-43D3-8B79-37D633B846F1}">
                  <asvg:svgBlip xmlns:asvg="http://schemas.microsoft.com/office/drawing/2016/SVG/main" r:embed="rId23"/>
                </a:ext>
              </a:extLst>
            </a:blip>
            <a:stretch>
              <a:fillRect l="0" t="0" r="0" b="0"/>
            </a:stretch>
          </a:blipFill>
        </p:spPr>
      </p:sp>
      <p:sp>
        <p:nvSpPr>
          <p:cNvPr name="Freeform 13" id="13"/>
          <p:cNvSpPr/>
          <p:nvPr/>
        </p:nvSpPr>
        <p:spPr>
          <a:xfrm flipH="false" flipV="false" rot="0">
            <a:off x="9079401" y="6927753"/>
            <a:ext cx="833753" cy="868492"/>
          </a:xfrm>
          <a:custGeom>
            <a:avLst/>
            <a:gdLst/>
            <a:ahLst/>
            <a:cxnLst/>
            <a:rect r="r" b="b" t="t" l="l"/>
            <a:pathLst>
              <a:path h="868492" w="833753">
                <a:moveTo>
                  <a:pt x="0" y="0"/>
                </a:moveTo>
                <a:lnTo>
                  <a:pt x="833753" y="0"/>
                </a:lnTo>
                <a:lnTo>
                  <a:pt x="833753" y="868492"/>
                </a:lnTo>
                <a:lnTo>
                  <a:pt x="0" y="868492"/>
                </a:lnTo>
                <a:lnTo>
                  <a:pt x="0" y="0"/>
                </a:lnTo>
                <a:close/>
              </a:path>
            </a:pathLst>
          </a:custGeom>
          <a:blipFill>
            <a:blip r:embed="rId24">
              <a:extLst>
                <a:ext uri="{96DAC541-7B7A-43D3-8B79-37D633B846F1}">
                  <asvg:svgBlip xmlns:asvg="http://schemas.microsoft.com/office/drawing/2016/SVG/main" r:embed="rId25"/>
                </a:ext>
              </a:extLst>
            </a:blip>
            <a:stretch>
              <a:fillRect l="0" t="0" r="0" b="0"/>
            </a:stretch>
          </a:blipFill>
        </p:spPr>
      </p:sp>
      <p:sp>
        <p:nvSpPr>
          <p:cNvPr name="Freeform 14" id="14"/>
          <p:cNvSpPr/>
          <p:nvPr/>
        </p:nvSpPr>
        <p:spPr>
          <a:xfrm flipH="false" flipV="false" rot="0">
            <a:off x="9132481" y="5628671"/>
            <a:ext cx="727593" cy="835440"/>
          </a:xfrm>
          <a:custGeom>
            <a:avLst/>
            <a:gdLst/>
            <a:ahLst/>
            <a:cxnLst/>
            <a:rect r="r" b="b" t="t" l="l"/>
            <a:pathLst>
              <a:path h="835440" w="727593">
                <a:moveTo>
                  <a:pt x="0" y="0"/>
                </a:moveTo>
                <a:lnTo>
                  <a:pt x="727593" y="0"/>
                </a:lnTo>
                <a:lnTo>
                  <a:pt x="727593" y="835441"/>
                </a:lnTo>
                <a:lnTo>
                  <a:pt x="0" y="835441"/>
                </a:lnTo>
                <a:lnTo>
                  <a:pt x="0" y="0"/>
                </a:lnTo>
                <a:close/>
              </a:path>
            </a:pathLst>
          </a:custGeom>
          <a:blipFill>
            <a:blip r:embed="rId26">
              <a:extLst>
                <a:ext uri="{96DAC541-7B7A-43D3-8B79-37D633B846F1}">
                  <asvg:svgBlip xmlns:asvg="http://schemas.microsoft.com/office/drawing/2016/SVG/main" r:embed="rId27"/>
                </a:ext>
              </a:extLst>
            </a:blip>
            <a:stretch>
              <a:fillRect l="0" t="0" r="0" b="0"/>
            </a:stretch>
          </a:blipFill>
        </p:spPr>
      </p:sp>
      <p:sp>
        <p:nvSpPr>
          <p:cNvPr name="Freeform 15" id="15"/>
          <p:cNvSpPr/>
          <p:nvPr/>
        </p:nvSpPr>
        <p:spPr>
          <a:xfrm flipH="false" flipV="false" rot="0">
            <a:off x="10354571" y="5693520"/>
            <a:ext cx="868174" cy="868174"/>
          </a:xfrm>
          <a:custGeom>
            <a:avLst/>
            <a:gdLst/>
            <a:ahLst/>
            <a:cxnLst/>
            <a:rect r="r" b="b" t="t" l="l"/>
            <a:pathLst>
              <a:path h="868174" w="868174">
                <a:moveTo>
                  <a:pt x="0" y="0"/>
                </a:moveTo>
                <a:lnTo>
                  <a:pt x="868174" y="0"/>
                </a:lnTo>
                <a:lnTo>
                  <a:pt x="868174" y="868174"/>
                </a:lnTo>
                <a:lnTo>
                  <a:pt x="0" y="868174"/>
                </a:lnTo>
                <a:lnTo>
                  <a:pt x="0" y="0"/>
                </a:lnTo>
                <a:close/>
              </a:path>
            </a:pathLst>
          </a:custGeom>
          <a:blipFill>
            <a:blip r:embed="rId28">
              <a:extLst>
                <a:ext uri="{96DAC541-7B7A-43D3-8B79-37D633B846F1}">
                  <asvg:svgBlip xmlns:asvg="http://schemas.microsoft.com/office/drawing/2016/SVG/main" r:embed="rId29"/>
                </a:ext>
              </a:extLst>
            </a:blip>
            <a:stretch>
              <a:fillRect l="0" t="0" r="0" b="0"/>
            </a:stretch>
          </a:blipFill>
        </p:spPr>
      </p:sp>
      <p:sp>
        <p:nvSpPr>
          <p:cNvPr name="Freeform 16" id="16"/>
          <p:cNvSpPr/>
          <p:nvPr/>
        </p:nvSpPr>
        <p:spPr>
          <a:xfrm flipH="false" flipV="false" rot="0">
            <a:off x="7899529" y="8358896"/>
            <a:ext cx="899568" cy="868492"/>
          </a:xfrm>
          <a:custGeom>
            <a:avLst/>
            <a:gdLst/>
            <a:ahLst/>
            <a:cxnLst/>
            <a:rect r="r" b="b" t="t" l="l"/>
            <a:pathLst>
              <a:path h="868492" w="899568">
                <a:moveTo>
                  <a:pt x="0" y="0"/>
                </a:moveTo>
                <a:lnTo>
                  <a:pt x="899568" y="0"/>
                </a:lnTo>
                <a:lnTo>
                  <a:pt x="899568" y="868492"/>
                </a:lnTo>
                <a:lnTo>
                  <a:pt x="0" y="868492"/>
                </a:lnTo>
                <a:lnTo>
                  <a:pt x="0" y="0"/>
                </a:lnTo>
                <a:close/>
              </a:path>
            </a:pathLst>
          </a:custGeom>
          <a:blipFill>
            <a:blip r:embed="rId30">
              <a:extLst>
                <a:ext uri="{96DAC541-7B7A-43D3-8B79-37D633B846F1}">
                  <asvg:svgBlip xmlns:asvg="http://schemas.microsoft.com/office/drawing/2016/SVG/main" r:embed="rId31"/>
                </a:ext>
              </a:extLst>
            </a:blip>
            <a:stretch>
              <a:fillRect l="0" t="0" r="0" b="0"/>
            </a:stretch>
          </a:blipFill>
        </p:spPr>
      </p:sp>
      <p:sp>
        <p:nvSpPr>
          <p:cNvPr name="Freeform 17" id="17"/>
          <p:cNvSpPr/>
          <p:nvPr/>
        </p:nvSpPr>
        <p:spPr>
          <a:xfrm flipH="false" flipV="false" rot="0">
            <a:off x="13029848" y="6934814"/>
            <a:ext cx="928806" cy="896720"/>
          </a:xfrm>
          <a:custGeom>
            <a:avLst/>
            <a:gdLst/>
            <a:ahLst/>
            <a:cxnLst/>
            <a:rect r="r" b="b" t="t" l="l"/>
            <a:pathLst>
              <a:path h="896720" w="928806">
                <a:moveTo>
                  <a:pt x="0" y="0"/>
                </a:moveTo>
                <a:lnTo>
                  <a:pt x="928806" y="0"/>
                </a:lnTo>
                <a:lnTo>
                  <a:pt x="928806" y="896719"/>
                </a:lnTo>
                <a:lnTo>
                  <a:pt x="0" y="896719"/>
                </a:lnTo>
                <a:lnTo>
                  <a:pt x="0" y="0"/>
                </a:lnTo>
                <a:close/>
              </a:path>
            </a:pathLst>
          </a:custGeom>
          <a:blipFill>
            <a:blip r:embed="rId32">
              <a:extLst>
                <a:ext uri="{96DAC541-7B7A-43D3-8B79-37D633B846F1}">
                  <asvg:svgBlip xmlns:asvg="http://schemas.microsoft.com/office/drawing/2016/SVG/main" r:embed="rId33"/>
                </a:ext>
              </a:extLst>
            </a:blip>
            <a:stretch>
              <a:fillRect l="0" t="0" r="0" b="0"/>
            </a:stretch>
          </a:blipFill>
        </p:spPr>
      </p:sp>
      <p:sp>
        <p:nvSpPr>
          <p:cNvPr name="Freeform 18" id="18"/>
          <p:cNvSpPr/>
          <p:nvPr/>
        </p:nvSpPr>
        <p:spPr>
          <a:xfrm flipH="false" flipV="false" rot="0">
            <a:off x="13268864" y="4397581"/>
            <a:ext cx="778541" cy="767216"/>
          </a:xfrm>
          <a:custGeom>
            <a:avLst/>
            <a:gdLst/>
            <a:ahLst/>
            <a:cxnLst/>
            <a:rect r="r" b="b" t="t" l="l"/>
            <a:pathLst>
              <a:path h="767216" w="778541">
                <a:moveTo>
                  <a:pt x="0" y="0"/>
                </a:moveTo>
                <a:lnTo>
                  <a:pt x="778541" y="0"/>
                </a:lnTo>
                <a:lnTo>
                  <a:pt x="778541" y="767216"/>
                </a:lnTo>
                <a:lnTo>
                  <a:pt x="0" y="767216"/>
                </a:lnTo>
                <a:lnTo>
                  <a:pt x="0" y="0"/>
                </a:lnTo>
                <a:close/>
              </a:path>
            </a:pathLst>
          </a:custGeom>
          <a:blipFill>
            <a:blip r:embed="rId34">
              <a:extLst>
                <a:ext uri="{96DAC541-7B7A-43D3-8B79-37D633B846F1}">
                  <asvg:svgBlip xmlns:asvg="http://schemas.microsoft.com/office/drawing/2016/SVG/main" r:embed="rId35"/>
                </a:ext>
              </a:extLst>
            </a:blip>
            <a:stretch>
              <a:fillRect l="0" t="0" r="0" b="0"/>
            </a:stretch>
          </a:blipFill>
        </p:spPr>
      </p:sp>
      <p:sp>
        <p:nvSpPr>
          <p:cNvPr name="Freeform 19" id="19"/>
          <p:cNvSpPr/>
          <p:nvPr/>
        </p:nvSpPr>
        <p:spPr>
          <a:xfrm flipH="false" flipV="false" rot="0">
            <a:off x="1518045" y="4476154"/>
            <a:ext cx="889451" cy="889451"/>
          </a:xfrm>
          <a:custGeom>
            <a:avLst/>
            <a:gdLst/>
            <a:ahLst/>
            <a:cxnLst/>
            <a:rect r="r" b="b" t="t" l="l"/>
            <a:pathLst>
              <a:path h="889451" w="889451">
                <a:moveTo>
                  <a:pt x="0" y="0"/>
                </a:moveTo>
                <a:lnTo>
                  <a:pt x="889452" y="0"/>
                </a:lnTo>
                <a:lnTo>
                  <a:pt x="889452" y="889451"/>
                </a:lnTo>
                <a:lnTo>
                  <a:pt x="0" y="889451"/>
                </a:lnTo>
                <a:lnTo>
                  <a:pt x="0" y="0"/>
                </a:lnTo>
                <a:close/>
              </a:path>
            </a:pathLst>
          </a:custGeom>
          <a:blipFill>
            <a:blip r:embed="rId36">
              <a:extLst>
                <a:ext uri="{96DAC541-7B7A-43D3-8B79-37D633B846F1}">
                  <asvg:svgBlip xmlns:asvg="http://schemas.microsoft.com/office/drawing/2016/SVG/main" r:embed="rId37"/>
                </a:ext>
              </a:extLst>
            </a:blip>
            <a:stretch>
              <a:fillRect l="0" t="0" r="0" b="0"/>
            </a:stretch>
          </a:blipFill>
        </p:spPr>
      </p:sp>
      <p:sp>
        <p:nvSpPr>
          <p:cNvPr name="Freeform 20" id="20"/>
          <p:cNvSpPr/>
          <p:nvPr/>
        </p:nvSpPr>
        <p:spPr>
          <a:xfrm flipH="false" flipV="false" rot="0">
            <a:off x="10405050" y="7015311"/>
            <a:ext cx="767216" cy="767216"/>
          </a:xfrm>
          <a:custGeom>
            <a:avLst/>
            <a:gdLst/>
            <a:ahLst/>
            <a:cxnLst/>
            <a:rect r="r" b="b" t="t" l="l"/>
            <a:pathLst>
              <a:path h="767216" w="767216">
                <a:moveTo>
                  <a:pt x="0" y="0"/>
                </a:moveTo>
                <a:lnTo>
                  <a:pt x="767216" y="0"/>
                </a:lnTo>
                <a:lnTo>
                  <a:pt x="767216" y="767216"/>
                </a:lnTo>
                <a:lnTo>
                  <a:pt x="0" y="767216"/>
                </a:lnTo>
                <a:lnTo>
                  <a:pt x="0" y="0"/>
                </a:lnTo>
                <a:close/>
              </a:path>
            </a:pathLst>
          </a:custGeom>
          <a:blipFill>
            <a:blip r:embed="rId38">
              <a:extLst>
                <a:ext uri="{96DAC541-7B7A-43D3-8B79-37D633B846F1}">
                  <asvg:svgBlip xmlns:asvg="http://schemas.microsoft.com/office/drawing/2016/SVG/main" r:embed="rId39"/>
                </a:ext>
              </a:extLst>
            </a:blip>
            <a:stretch>
              <a:fillRect l="0" t="0" r="0" b="0"/>
            </a:stretch>
          </a:blipFill>
        </p:spPr>
      </p:sp>
      <p:sp>
        <p:nvSpPr>
          <p:cNvPr name="Freeform 21" id="21"/>
          <p:cNvSpPr/>
          <p:nvPr/>
        </p:nvSpPr>
        <p:spPr>
          <a:xfrm flipH="false" flipV="false" rot="0">
            <a:off x="4635686" y="5665856"/>
            <a:ext cx="787256" cy="767216"/>
          </a:xfrm>
          <a:custGeom>
            <a:avLst/>
            <a:gdLst/>
            <a:ahLst/>
            <a:cxnLst/>
            <a:rect r="r" b="b" t="t" l="l"/>
            <a:pathLst>
              <a:path h="767216" w="787256">
                <a:moveTo>
                  <a:pt x="0" y="0"/>
                </a:moveTo>
                <a:lnTo>
                  <a:pt x="787256" y="0"/>
                </a:lnTo>
                <a:lnTo>
                  <a:pt x="787256" y="767217"/>
                </a:lnTo>
                <a:lnTo>
                  <a:pt x="0" y="767217"/>
                </a:lnTo>
                <a:lnTo>
                  <a:pt x="0" y="0"/>
                </a:lnTo>
                <a:close/>
              </a:path>
            </a:pathLst>
          </a:custGeom>
          <a:blipFill>
            <a:blip r:embed="rId40">
              <a:extLst>
                <a:ext uri="{96DAC541-7B7A-43D3-8B79-37D633B846F1}">
                  <asvg:svgBlip xmlns:asvg="http://schemas.microsoft.com/office/drawing/2016/SVG/main" r:embed="rId41"/>
                </a:ext>
              </a:extLst>
            </a:blip>
            <a:stretch>
              <a:fillRect l="0" t="0" r="0" b="0"/>
            </a:stretch>
          </a:blipFill>
        </p:spPr>
      </p:sp>
      <p:sp>
        <p:nvSpPr>
          <p:cNvPr name="Freeform 22" id="22"/>
          <p:cNvSpPr/>
          <p:nvPr/>
        </p:nvSpPr>
        <p:spPr>
          <a:xfrm flipH="false" flipV="false" rot="0">
            <a:off x="11712942" y="7030117"/>
            <a:ext cx="897806" cy="767216"/>
          </a:xfrm>
          <a:custGeom>
            <a:avLst/>
            <a:gdLst/>
            <a:ahLst/>
            <a:cxnLst/>
            <a:rect r="r" b="b" t="t" l="l"/>
            <a:pathLst>
              <a:path h="767216" w="897806">
                <a:moveTo>
                  <a:pt x="0" y="0"/>
                </a:moveTo>
                <a:lnTo>
                  <a:pt x="897806" y="0"/>
                </a:lnTo>
                <a:lnTo>
                  <a:pt x="897806" y="767216"/>
                </a:lnTo>
                <a:lnTo>
                  <a:pt x="0" y="767216"/>
                </a:lnTo>
                <a:lnTo>
                  <a:pt x="0" y="0"/>
                </a:lnTo>
                <a:close/>
              </a:path>
            </a:pathLst>
          </a:custGeom>
          <a:blipFill>
            <a:blip r:embed="rId42">
              <a:extLst>
                <a:ext uri="{96DAC541-7B7A-43D3-8B79-37D633B846F1}">
                  <asvg:svgBlip xmlns:asvg="http://schemas.microsoft.com/office/drawing/2016/SVG/main" r:embed="rId43"/>
                </a:ext>
              </a:extLst>
            </a:blip>
            <a:stretch>
              <a:fillRect l="0" t="0" r="0" b="0"/>
            </a:stretch>
          </a:blipFill>
        </p:spPr>
      </p:sp>
      <p:sp>
        <p:nvSpPr>
          <p:cNvPr name="Freeform 23" id="23"/>
          <p:cNvSpPr/>
          <p:nvPr/>
        </p:nvSpPr>
        <p:spPr>
          <a:xfrm flipH="false" flipV="false" rot="0">
            <a:off x="3109891" y="5654140"/>
            <a:ext cx="708629" cy="767216"/>
          </a:xfrm>
          <a:custGeom>
            <a:avLst/>
            <a:gdLst/>
            <a:ahLst/>
            <a:cxnLst/>
            <a:rect r="r" b="b" t="t" l="l"/>
            <a:pathLst>
              <a:path h="767216" w="708629">
                <a:moveTo>
                  <a:pt x="0" y="0"/>
                </a:moveTo>
                <a:lnTo>
                  <a:pt x="708629" y="0"/>
                </a:lnTo>
                <a:lnTo>
                  <a:pt x="708629" y="767217"/>
                </a:lnTo>
                <a:lnTo>
                  <a:pt x="0" y="767217"/>
                </a:lnTo>
                <a:lnTo>
                  <a:pt x="0" y="0"/>
                </a:lnTo>
                <a:close/>
              </a:path>
            </a:pathLst>
          </a:custGeom>
          <a:blipFill>
            <a:blip r:embed="rId44">
              <a:extLst>
                <a:ext uri="{96DAC541-7B7A-43D3-8B79-37D633B846F1}">
                  <asvg:svgBlip xmlns:asvg="http://schemas.microsoft.com/office/drawing/2016/SVG/main" r:embed="rId45"/>
                </a:ext>
              </a:extLst>
            </a:blip>
            <a:stretch>
              <a:fillRect l="0" t="0" r="0" b="0"/>
            </a:stretch>
          </a:blipFill>
        </p:spPr>
      </p:sp>
      <p:sp>
        <p:nvSpPr>
          <p:cNvPr name="Freeform 24" id="24"/>
          <p:cNvSpPr/>
          <p:nvPr/>
        </p:nvSpPr>
        <p:spPr>
          <a:xfrm flipH="false" flipV="false" rot="0">
            <a:off x="1627985" y="5823048"/>
            <a:ext cx="669571" cy="767216"/>
          </a:xfrm>
          <a:custGeom>
            <a:avLst/>
            <a:gdLst/>
            <a:ahLst/>
            <a:cxnLst/>
            <a:rect r="r" b="b" t="t" l="l"/>
            <a:pathLst>
              <a:path h="767216" w="669571">
                <a:moveTo>
                  <a:pt x="0" y="0"/>
                </a:moveTo>
                <a:lnTo>
                  <a:pt x="669571" y="0"/>
                </a:lnTo>
                <a:lnTo>
                  <a:pt x="669571" y="767217"/>
                </a:lnTo>
                <a:lnTo>
                  <a:pt x="0" y="767217"/>
                </a:lnTo>
                <a:lnTo>
                  <a:pt x="0" y="0"/>
                </a:lnTo>
                <a:close/>
              </a:path>
            </a:pathLst>
          </a:custGeom>
          <a:blipFill>
            <a:blip r:embed="rId46">
              <a:extLst>
                <a:ext uri="{96DAC541-7B7A-43D3-8B79-37D633B846F1}">
                  <asvg:svgBlip xmlns:asvg="http://schemas.microsoft.com/office/drawing/2016/SVG/main" r:embed="rId47"/>
                </a:ext>
              </a:extLst>
            </a:blip>
            <a:stretch>
              <a:fillRect l="0" t="0" r="0" b="0"/>
            </a:stretch>
          </a:blipFill>
        </p:spPr>
      </p:sp>
      <p:sp>
        <p:nvSpPr>
          <p:cNvPr name="Freeform 25" id="25"/>
          <p:cNvSpPr/>
          <p:nvPr/>
        </p:nvSpPr>
        <p:spPr>
          <a:xfrm flipH="false" flipV="false" rot="0">
            <a:off x="13264507" y="8298717"/>
            <a:ext cx="514732" cy="767216"/>
          </a:xfrm>
          <a:custGeom>
            <a:avLst/>
            <a:gdLst/>
            <a:ahLst/>
            <a:cxnLst/>
            <a:rect r="r" b="b" t="t" l="l"/>
            <a:pathLst>
              <a:path h="767216" w="514732">
                <a:moveTo>
                  <a:pt x="0" y="0"/>
                </a:moveTo>
                <a:lnTo>
                  <a:pt x="514732" y="0"/>
                </a:lnTo>
                <a:lnTo>
                  <a:pt x="514732" y="767216"/>
                </a:lnTo>
                <a:lnTo>
                  <a:pt x="0" y="767216"/>
                </a:lnTo>
                <a:lnTo>
                  <a:pt x="0" y="0"/>
                </a:lnTo>
                <a:close/>
              </a:path>
            </a:pathLst>
          </a:custGeom>
          <a:blipFill>
            <a:blip r:embed="rId48">
              <a:extLst>
                <a:ext uri="{96DAC541-7B7A-43D3-8B79-37D633B846F1}">
                  <asvg:svgBlip xmlns:asvg="http://schemas.microsoft.com/office/drawing/2016/SVG/main" r:embed="rId49"/>
                </a:ext>
              </a:extLst>
            </a:blip>
            <a:stretch>
              <a:fillRect l="0" t="0" r="0" b="0"/>
            </a:stretch>
          </a:blipFill>
        </p:spPr>
      </p:sp>
      <p:sp>
        <p:nvSpPr>
          <p:cNvPr name="Freeform 26" id="26"/>
          <p:cNvSpPr/>
          <p:nvPr/>
        </p:nvSpPr>
        <p:spPr>
          <a:xfrm flipH="false" flipV="false" rot="0">
            <a:off x="7362292" y="8358896"/>
            <a:ext cx="796168" cy="767216"/>
          </a:xfrm>
          <a:custGeom>
            <a:avLst/>
            <a:gdLst/>
            <a:ahLst/>
            <a:cxnLst/>
            <a:rect r="r" b="b" t="t" l="l"/>
            <a:pathLst>
              <a:path h="767216" w="796168">
                <a:moveTo>
                  <a:pt x="0" y="0"/>
                </a:moveTo>
                <a:lnTo>
                  <a:pt x="796168" y="0"/>
                </a:lnTo>
                <a:lnTo>
                  <a:pt x="796168" y="767216"/>
                </a:lnTo>
                <a:lnTo>
                  <a:pt x="0" y="767216"/>
                </a:lnTo>
                <a:lnTo>
                  <a:pt x="0" y="0"/>
                </a:lnTo>
                <a:close/>
              </a:path>
            </a:pathLst>
          </a:custGeom>
          <a:blipFill>
            <a:blip r:embed="rId50">
              <a:extLst>
                <a:ext uri="{96DAC541-7B7A-43D3-8B79-37D633B846F1}">
                  <asvg:svgBlip xmlns:asvg="http://schemas.microsoft.com/office/drawing/2016/SVG/main" r:embed="rId51"/>
                </a:ext>
              </a:extLst>
            </a:blip>
            <a:stretch>
              <a:fillRect l="0" t="0" r="0" b="0"/>
            </a:stretch>
          </a:blipFill>
        </p:spPr>
      </p:sp>
      <p:sp>
        <p:nvSpPr>
          <p:cNvPr name="Freeform 27" id="27"/>
          <p:cNvSpPr/>
          <p:nvPr/>
        </p:nvSpPr>
        <p:spPr>
          <a:xfrm flipH="false" flipV="false" rot="0">
            <a:off x="6055481" y="4586260"/>
            <a:ext cx="661201" cy="767216"/>
          </a:xfrm>
          <a:custGeom>
            <a:avLst/>
            <a:gdLst/>
            <a:ahLst/>
            <a:cxnLst/>
            <a:rect r="r" b="b" t="t" l="l"/>
            <a:pathLst>
              <a:path h="767216" w="661201">
                <a:moveTo>
                  <a:pt x="0" y="0"/>
                </a:moveTo>
                <a:lnTo>
                  <a:pt x="661201" y="0"/>
                </a:lnTo>
                <a:lnTo>
                  <a:pt x="661201" y="767216"/>
                </a:lnTo>
                <a:lnTo>
                  <a:pt x="0" y="767216"/>
                </a:lnTo>
                <a:lnTo>
                  <a:pt x="0" y="0"/>
                </a:lnTo>
                <a:close/>
              </a:path>
            </a:pathLst>
          </a:custGeom>
          <a:blipFill>
            <a:blip r:embed="rId52">
              <a:extLst>
                <a:ext uri="{96DAC541-7B7A-43D3-8B79-37D633B846F1}">
                  <asvg:svgBlip xmlns:asvg="http://schemas.microsoft.com/office/drawing/2016/SVG/main" r:embed="rId53"/>
                </a:ext>
              </a:extLst>
            </a:blip>
            <a:stretch>
              <a:fillRect l="0" t="0" r="0" b="0"/>
            </a:stretch>
          </a:blipFill>
        </p:spPr>
      </p:sp>
      <p:sp>
        <p:nvSpPr>
          <p:cNvPr name="Freeform 28" id="28"/>
          <p:cNvSpPr/>
          <p:nvPr/>
        </p:nvSpPr>
        <p:spPr>
          <a:xfrm flipH="false" flipV="false" rot="0">
            <a:off x="2921674" y="4506444"/>
            <a:ext cx="1085063" cy="651038"/>
          </a:xfrm>
          <a:custGeom>
            <a:avLst/>
            <a:gdLst/>
            <a:ahLst/>
            <a:cxnLst/>
            <a:rect r="r" b="b" t="t" l="l"/>
            <a:pathLst>
              <a:path h="651038" w="1085063">
                <a:moveTo>
                  <a:pt x="0" y="0"/>
                </a:moveTo>
                <a:lnTo>
                  <a:pt x="1085063" y="0"/>
                </a:lnTo>
                <a:lnTo>
                  <a:pt x="1085063" y="651038"/>
                </a:lnTo>
                <a:lnTo>
                  <a:pt x="0" y="651038"/>
                </a:lnTo>
                <a:lnTo>
                  <a:pt x="0" y="0"/>
                </a:lnTo>
                <a:close/>
              </a:path>
            </a:pathLst>
          </a:custGeom>
          <a:blipFill>
            <a:blip r:embed="rId54">
              <a:extLst>
                <a:ext uri="{96DAC541-7B7A-43D3-8B79-37D633B846F1}">
                  <asvg:svgBlip xmlns:asvg="http://schemas.microsoft.com/office/drawing/2016/SVG/main" r:embed="rId55"/>
                </a:ext>
              </a:extLst>
            </a:blip>
            <a:stretch>
              <a:fillRect l="0" t="0" r="0" b="0"/>
            </a:stretch>
          </a:blipFill>
        </p:spPr>
      </p:sp>
      <p:sp>
        <p:nvSpPr>
          <p:cNvPr name="Freeform 29" id="29"/>
          <p:cNvSpPr/>
          <p:nvPr/>
        </p:nvSpPr>
        <p:spPr>
          <a:xfrm flipH="false" flipV="false" rot="0">
            <a:off x="4724520" y="4417491"/>
            <a:ext cx="609588" cy="767216"/>
          </a:xfrm>
          <a:custGeom>
            <a:avLst/>
            <a:gdLst/>
            <a:ahLst/>
            <a:cxnLst/>
            <a:rect r="r" b="b" t="t" l="l"/>
            <a:pathLst>
              <a:path h="767216" w="609588">
                <a:moveTo>
                  <a:pt x="0" y="0"/>
                </a:moveTo>
                <a:lnTo>
                  <a:pt x="609588" y="0"/>
                </a:lnTo>
                <a:lnTo>
                  <a:pt x="609588" y="767217"/>
                </a:lnTo>
                <a:lnTo>
                  <a:pt x="0" y="767217"/>
                </a:lnTo>
                <a:lnTo>
                  <a:pt x="0" y="0"/>
                </a:lnTo>
                <a:close/>
              </a:path>
            </a:pathLst>
          </a:custGeom>
          <a:blipFill>
            <a:blip r:embed="rId56">
              <a:extLst>
                <a:ext uri="{96DAC541-7B7A-43D3-8B79-37D633B846F1}">
                  <asvg:svgBlip xmlns:asvg="http://schemas.microsoft.com/office/drawing/2016/SVG/main" r:embed="rId57"/>
                </a:ext>
              </a:extLst>
            </a:blip>
            <a:stretch>
              <a:fillRect l="0" t="0" r="0" b="0"/>
            </a:stretch>
          </a:blipFill>
        </p:spPr>
      </p:sp>
      <p:sp>
        <p:nvSpPr>
          <p:cNvPr name="Freeform 30" id="30"/>
          <p:cNvSpPr/>
          <p:nvPr/>
        </p:nvSpPr>
        <p:spPr>
          <a:xfrm flipH="false" flipV="false" rot="0">
            <a:off x="13264507" y="5572814"/>
            <a:ext cx="787256" cy="767216"/>
          </a:xfrm>
          <a:custGeom>
            <a:avLst/>
            <a:gdLst/>
            <a:ahLst/>
            <a:cxnLst/>
            <a:rect r="r" b="b" t="t" l="l"/>
            <a:pathLst>
              <a:path h="767216" w="787256">
                <a:moveTo>
                  <a:pt x="0" y="0"/>
                </a:moveTo>
                <a:lnTo>
                  <a:pt x="787255" y="0"/>
                </a:lnTo>
                <a:lnTo>
                  <a:pt x="787255" y="767217"/>
                </a:lnTo>
                <a:lnTo>
                  <a:pt x="0" y="767217"/>
                </a:lnTo>
                <a:lnTo>
                  <a:pt x="0" y="0"/>
                </a:lnTo>
                <a:close/>
              </a:path>
            </a:pathLst>
          </a:custGeom>
          <a:blipFill>
            <a:blip r:embed="rId58">
              <a:extLst>
                <a:ext uri="{96DAC541-7B7A-43D3-8B79-37D633B846F1}">
                  <asvg:svgBlip xmlns:asvg="http://schemas.microsoft.com/office/drawing/2016/SVG/main" r:embed="rId59"/>
                </a:ext>
              </a:extLst>
            </a:blip>
            <a:stretch>
              <a:fillRect l="0" t="0" r="0" b="0"/>
            </a:stretch>
          </a:blipFill>
        </p:spPr>
      </p:sp>
      <p:sp>
        <p:nvSpPr>
          <p:cNvPr name="Freeform 31" id="31"/>
          <p:cNvSpPr/>
          <p:nvPr/>
        </p:nvSpPr>
        <p:spPr>
          <a:xfrm flipH="false" flipV="false" rot="0">
            <a:off x="10299344" y="8236144"/>
            <a:ext cx="978628" cy="991244"/>
          </a:xfrm>
          <a:custGeom>
            <a:avLst/>
            <a:gdLst/>
            <a:ahLst/>
            <a:cxnLst/>
            <a:rect r="r" b="b" t="t" l="l"/>
            <a:pathLst>
              <a:path h="991244" w="978628">
                <a:moveTo>
                  <a:pt x="0" y="0"/>
                </a:moveTo>
                <a:lnTo>
                  <a:pt x="978628" y="0"/>
                </a:lnTo>
                <a:lnTo>
                  <a:pt x="978628" y="991244"/>
                </a:lnTo>
                <a:lnTo>
                  <a:pt x="0" y="991244"/>
                </a:lnTo>
                <a:lnTo>
                  <a:pt x="0" y="0"/>
                </a:lnTo>
                <a:close/>
              </a:path>
            </a:pathLst>
          </a:custGeom>
          <a:blipFill>
            <a:blip r:embed="rId60">
              <a:extLst>
                <a:ext uri="{96DAC541-7B7A-43D3-8B79-37D633B846F1}">
                  <asvg:svgBlip xmlns:asvg="http://schemas.microsoft.com/office/drawing/2016/SVG/main" r:embed="rId61"/>
                </a:ext>
              </a:extLst>
            </a:blip>
            <a:stretch>
              <a:fillRect l="0" t="0" r="0" b="0"/>
            </a:stretch>
          </a:blipFill>
        </p:spPr>
      </p:sp>
      <p:sp>
        <p:nvSpPr>
          <p:cNvPr name="Freeform 32" id="32"/>
          <p:cNvSpPr/>
          <p:nvPr/>
        </p:nvSpPr>
        <p:spPr>
          <a:xfrm flipH="false" flipV="false" rot="0">
            <a:off x="11712337" y="8298717"/>
            <a:ext cx="899016" cy="887574"/>
          </a:xfrm>
          <a:custGeom>
            <a:avLst/>
            <a:gdLst/>
            <a:ahLst/>
            <a:cxnLst/>
            <a:rect r="r" b="b" t="t" l="l"/>
            <a:pathLst>
              <a:path h="887574" w="899016">
                <a:moveTo>
                  <a:pt x="0" y="0"/>
                </a:moveTo>
                <a:lnTo>
                  <a:pt x="899016" y="0"/>
                </a:lnTo>
                <a:lnTo>
                  <a:pt x="899016" y="887574"/>
                </a:lnTo>
                <a:lnTo>
                  <a:pt x="0" y="887574"/>
                </a:lnTo>
                <a:lnTo>
                  <a:pt x="0" y="0"/>
                </a:lnTo>
                <a:close/>
              </a:path>
            </a:pathLst>
          </a:custGeom>
          <a:blipFill>
            <a:blip r:embed="rId62">
              <a:extLst>
                <a:ext uri="{96DAC541-7B7A-43D3-8B79-37D633B846F1}">
                  <asvg:svgBlip xmlns:asvg="http://schemas.microsoft.com/office/drawing/2016/SVG/main" r:embed="rId63"/>
                </a:ext>
              </a:extLst>
            </a:blip>
            <a:stretch>
              <a:fillRect l="0" t="0" r="0" b="0"/>
            </a:stretch>
          </a:blipFill>
        </p:spPr>
      </p:sp>
      <p:sp>
        <p:nvSpPr>
          <p:cNvPr name="Freeform 33" id="33"/>
          <p:cNvSpPr/>
          <p:nvPr/>
        </p:nvSpPr>
        <p:spPr>
          <a:xfrm flipH="false" flipV="false" rot="0">
            <a:off x="11767764" y="5707040"/>
            <a:ext cx="788162" cy="922318"/>
          </a:xfrm>
          <a:custGeom>
            <a:avLst/>
            <a:gdLst/>
            <a:ahLst/>
            <a:cxnLst/>
            <a:rect r="r" b="b" t="t" l="l"/>
            <a:pathLst>
              <a:path h="922318" w="788162">
                <a:moveTo>
                  <a:pt x="0" y="0"/>
                </a:moveTo>
                <a:lnTo>
                  <a:pt x="788162" y="0"/>
                </a:lnTo>
                <a:lnTo>
                  <a:pt x="788162" y="922318"/>
                </a:lnTo>
                <a:lnTo>
                  <a:pt x="0" y="922318"/>
                </a:lnTo>
                <a:lnTo>
                  <a:pt x="0" y="0"/>
                </a:lnTo>
                <a:close/>
              </a:path>
            </a:pathLst>
          </a:custGeom>
          <a:blipFill>
            <a:blip r:embed="rId64">
              <a:extLst>
                <a:ext uri="{96DAC541-7B7A-43D3-8B79-37D633B846F1}">
                  <asvg:svgBlip xmlns:asvg="http://schemas.microsoft.com/office/drawing/2016/SVG/main" r:embed="rId65"/>
                </a:ext>
              </a:extLst>
            </a:blip>
            <a:stretch>
              <a:fillRect l="0" t="0" r="0" b="0"/>
            </a:stretch>
          </a:blipFill>
        </p:spPr>
      </p:sp>
      <p:sp>
        <p:nvSpPr>
          <p:cNvPr name="Freeform 34" id="34"/>
          <p:cNvSpPr/>
          <p:nvPr/>
        </p:nvSpPr>
        <p:spPr>
          <a:xfrm flipH="false" flipV="false" rot="0">
            <a:off x="4549848" y="6914222"/>
            <a:ext cx="958932" cy="922318"/>
          </a:xfrm>
          <a:custGeom>
            <a:avLst/>
            <a:gdLst/>
            <a:ahLst/>
            <a:cxnLst/>
            <a:rect r="r" b="b" t="t" l="l"/>
            <a:pathLst>
              <a:path h="922318" w="958932">
                <a:moveTo>
                  <a:pt x="0" y="0"/>
                </a:moveTo>
                <a:lnTo>
                  <a:pt x="958932" y="0"/>
                </a:lnTo>
                <a:lnTo>
                  <a:pt x="958932" y="922317"/>
                </a:lnTo>
                <a:lnTo>
                  <a:pt x="0" y="922317"/>
                </a:lnTo>
                <a:lnTo>
                  <a:pt x="0" y="0"/>
                </a:lnTo>
                <a:close/>
              </a:path>
            </a:pathLst>
          </a:custGeom>
          <a:blipFill>
            <a:blip r:embed="rId66">
              <a:extLst>
                <a:ext uri="{96DAC541-7B7A-43D3-8B79-37D633B846F1}">
                  <asvg:svgBlip xmlns:asvg="http://schemas.microsoft.com/office/drawing/2016/SVG/main" r:embed="rId67"/>
                </a:ext>
              </a:extLst>
            </a:blip>
            <a:stretch>
              <a:fillRect l="0" t="0" r="0" b="0"/>
            </a:stretch>
          </a:blipFill>
        </p:spPr>
      </p:sp>
      <p:sp>
        <p:nvSpPr>
          <p:cNvPr name="Freeform 35" id="35"/>
          <p:cNvSpPr/>
          <p:nvPr/>
        </p:nvSpPr>
        <p:spPr>
          <a:xfrm flipH="false" flipV="false" rot="0">
            <a:off x="3000944" y="6918016"/>
            <a:ext cx="926524" cy="950724"/>
          </a:xfrm>
          <a:custGeom>
            <a:avLst/>
            <a:gdLst/>
            <a:ahLst/>
            <a:cxnLst/>
            <a:rect r="r" b="b" t="t" l="l"/>
            <a:pathLst>
              <a:path h="950724" w="926524">
                <a:moveTo>
                  <a:pt x="0" y="0"/>
                </a:moveTo>
                <a:lnTo>
                  <a:pt x="926524" y="0"/>
                </a:lnTo>
                <a:lnTo>
                  <a:pt x="926524" y="950724"/>
                </a:lnTo>
                <a:lnTo>
                  <a:pt x="0" y="950724"/>
                </a:lnTo>
                <a:lnTo>
                  <a:pt x="0" y="0"/>
                </a:lnTo>
                <a:close/>
              </a:path>
            </a:pathLst>
          </a:custGeom>
          <a:blipFill>
            <a:blip r:embed="rId68">
              <a:extLst>
                <a:ext uri="{96DAC541-7B7A-43D3-8B79-37D633B846F1}">
                  <asvg:svgBlip xmlns:asvg="http://schemas.microsoft.com/office/drawing/2016/SVG/main" r:embed="rId69"/>
                </a:ext>
              </a:extLst>
            </a:blip>
            <a:stretch>
              <a:fillRect l="0" t="0" r="0" b="0"/>
            </a:stretch>
          </a:blipFill>
        </p:spPr>
      </p:sp>
      <p:sp>
        <p:nvSpPr>
          <p:cNvPr name="Freeform 36" id="36"/>
          <p:cNvSpPr/>
          <p:nvPr/>
        </p:nvSpPr>
        <p:spPr>
          <a:xfrm flipH="false" flipV="false" rot="0">
            <a:off x="1524172" y="7047708"/>
            <a:ext cx="877197" cy="877197"/>
          </a:xfrm>
          <a:custGeom>
            <a:avLst/>
            <a:gdLst/>
            <a:ahLst/>
            <a:cxnLst/>
            <a:rect r="r" b="b" t="t" l="l"/>
            <a:pathLst>
              <a:path h="877197" w="877197">
                <a:moveTo>
                  <a:pt x="0" y="0"/>
                </a:moveTo>
                <a:lnTo>
                  <a:pt x="877197" y="0"/>
                </a:lnTo>
                <a:lnTo>
                  <a:pt x="877197" y="877197"/>
                </a:lnTo>
                <a:lnTo>
                  <a:pt x="0" y="877197"/>
                </a:lnTo>
                <a:lnTo>
                  <a:pt x="0" y="0"/>
                </a:lnTo>
                <a:close/>
              </a:path>
            </a:pathLst>
          </a:custGeom>
          <a:blipFill>
            <a:blip r:embed="rId70">
              <a:extLst>
                <a:ext uri="{96DAC541-7B7A-43D3-8B79-37D633B846F1}">
                  <asvg:svgBlip xmlns:asvg="http://schemas.microsoft.com/office/drawing/2016/SVG/main" r:embed="rId71"/>
                </a:ext>
              </a:extLst>
            </a:blip>
            <a:stretch>
              <a:fillRect l="0" t="0" r="0" b="0"/>
            </a:stretch>
          </a:blipFill>
        </p:spPr>
      </p:sp>
      <p:sp>
        <p:nvSpPr>
          <p:cNvPr name="TextBox 37" id="37"/>
          <p:cNvSpPr txBox="true"/>
          <p:nvPr/>
        </p:nvSpPr>
        <p:spPr>
          <a:xfrm rot="0">
            <a:off x="5428329" y="1533139"/>
            <a:ext cx="7431342" cy="797808"/>
          </a:xfrm>
          <a:prstGeom prst="rect">
            <a:avLst/>
          </a:prstGeom>
        </p:spPr>
        <p:txBody>
          <a:bodyPr anchor="t" rtlCol="false" tIns="0" lIns="0" bIns="0" rIns="0">
            <a:spAutoFit/>
          </a:bodyPr>
          <a:lstStyle/>
          <a:p>
            <a:pPr algn="ctr" marL="0" indent="0" lvl="0">
              <a:lnSpc>
                <a:spcPts val="6463"/>
              </a:lnSpc>
              <a:spcBef>
                <a:spcPct val="0"/>
              </a:spcBef>
            </a:pPr>
            <a:r>
              <a:rPr lang="en-US" sz="4683" spc="163">
                <a:solidFill>
                  <a:srgbClr val="010101"/>
                </a:solidFill>
                <a:latin typeface="Archivo Black"/>
                <a:ea typeface="Archivo Black"/>
                <a:cs typeface="Archivo Black"/>
                <a:sym typeface="Archivo Black"/>
              </a:rPr>
              <a:t>RESOURCE PAGE</a:t>
            </a:r>
          </a:p>
        </p:txBody>
      </p:sp>
      <p:sp>
        <p:nvSpPr>
          <p:cNvPr name="Freeform 38" id="38"/>
          <p:cNvSpPr/>
          <p:nvPr/>
        </p:nvSpPr>
        <p:spPr>
          <a:xfrm flipH="false" flipV="false" rot="0">
            <a:off x="1556939" y="3207047"/>
            <a:ext cx="811663" cy="811663"/>
          </a:xfrm>
          <a:custGeom>
            <a:avLst/>
            <a:gdLst/>
            <a:ahLst/>
            <a:cxnLst/>
            <a:rect r="r" b="b" t="t" l="l"/>
            <a:pathLst>
              <a:path h="811663" w="811663">
                <a:moveTo>
                  <a:pt x="0" y="0"/>
                </a:moveTo>
                <a:lnTo>
                  <a:pt x="811663" y="0"/>
                </a:lnTo>
                <a:lnTo>
                  <a:pt x="811663" y="811663"/>
                </a:lnTo>
                <a:lnTo>
                  <a:pt x="0" y="811663"/>
                </a:lnTo>
                <a:lnTo>
                  <a:pt x="0" y="0"/>
                </a:lnTo>
                <a:close/>
              </a:path>
            </a:pathLst>
          </a:custGeom>
          <a:blipFill>
            <a:blip r:embed="rId72">
              <a:extLst>
                <a:ext uri="{96DAC541-7B7A-43D3-8B79-37D633B846F1}">
                  <asvg:svgBlip xmlns:asvg="http://schemas.microsoft.com/office/drawing/2016/SVG/main" r:embed="rId73"/>
                </a:ext>
              </a:extLst>
            </a:blip>
            <a:stretch>
              <a:fillRect l="0" t="0" r="0" b="0"/>
            </a:stretch>
          </a:blipFill>
        </p:spPr>
      </p:sp>
      <p:sp>
        <p:nvSpPr>
          <p:cNvPr name="Freeform 39" id="39"/>
          <p:cNvSpPr/>
          <p:nvPr/>
        </p:nvSpPr>
        <p:spPr>
          <a:xfrm flipH="false" flipV="false" rot="0">
            <a:off x="14350139" y="7047481"/>
            <a:ext cx="1064254" cy="799158"/>
          </a:xfrm>
          <a:custGeom>
            <a:avLst/>
            <a:gdLst/>
            <a:ahLst/>
            <a:cxnLst/>
            <a:rect r="r" b="b" t="t" l="l"/>
            <a:pathLst>
              <a:path h="799158" w="1064254">
                <a:moveTo>
                  <a:pt x="0" y="0"/>
                </a:moveTo>
                <a:lnTo>
                  <a:pt x="1064254" y="0"/>
                </a:lnTo>
                <a:lnTo>
                  <a:pt x="1064254" y="799158"/>
                </a:lnTo>
                <a:lnTo>
                  <a:pt x="0" y="799158"/>
                </a:lnTo>
                <a:lnTo>
                  <a:pt x="0" y="0"/>
                </a:lnTo>
                <a:close/>
              </a:path>
            </a:pathLst>
          </a:custGeom>
          <a:blipFill>
            <a:blip r:embed="rId74">
              <a:extLst>
                <a:ext uri="{96DAC541-7B7A-43D3-8B79-37D633B846F1}">
                  <asvg:svgBlip xmlns:asvg="http://schemas.microsoft.com/office/drawing/2016/SVG/main" r:embed="rId75"/>
                </a:ext>
              </a:extLst>
            </a:blip>
            <a:stretch>
              <a:fillRect l="0" t="0" r="0" b="0"/>
            </a:stretch>
          </a:blipFill>
        </p:spPr>
      </p:sp>
      <p:sp>
        <p:nvSpPr>
          <p:cNvPr name="Freeform 40" id="40"/>
          <p:cNvSpPr/>
          <p:nvPr/>
        </p:nvSpPr>
        <p:spPr>
          <a:xfrm flipH="false" flipV="false" rot="0">
            <a:off x="14531342" y="4378202"/>
            <a:ext cx="701847" cy="977255"/>
          </a:xfrm>
          <a:custGeom>
            <a:avLst/>
            <a:gdLst/>
            <a:ahLst/>
            <a:cxnLst/>
            <a:rect r="r" b="b" t="t" l="l"/>
            <a:pathLst>
              <a:path h="977255" w="701847">
                <a:moveTo>
                  <a:pt x="0" y="0"/>
                </a:moveTo>
                <a:lnTo>
                  <a:pt x="701847" y="0"/>
                </a:lnTo>
                <a:lnTo>
                  <a:pt x="701847" y="977255"/>
                </a:lnTo>
                <a:lnTo>
                  <a:pt x="0" y="977255"/>
                </a:lnTo>
                <a:lnTo>
                  <a:pt x="0" y="0"/>
                </a:lnTo>
                <a:close/>
              </a:path>
            </a:pathLst>
          </a:custGeom>
          <a:blipFill>
            <a:blip r:embed="rId76">
              <a:extLst>
                <a:ext uri="{96DAC541-7B7A-43D3-8B79-37D633B846F1}">
                  <asvg:svgBlip xmlns:asvg="http://schemas.microsoft.com/office/drawing/2016/SVG/main" r:embed="rId77"/>
                </a:ext>
              </a:extLst>
            </a:blip>
            <a:stretch>
              <a:fillRect l="0" t="0" r="0" b="0"/>
            </a:stretch>
          </a:blipFill>
        </p:spPr>
      </p:sp>
      <p:sp>
        <p:nvSpPr>
          <p:cNvPr name="Freeform 41" id="41"/>
          <p:cNvSpPr/>
          <p:nvPr/>
        </p:nvSpPr>
        <p:spPr>
          <a:xfrm flipH="false" flipV="false" rot="0">
            <a:off x="5983296" y="7123148"/>
            <a:ext cx="734267" cy="745105"/>
          </a:xfrm>
          <a:custGeom>
            <a:avLst/>
            <a:gdLst/>
            <a:ahLst/>
            <a:cxnLst/>
            <a:rect r="r" b="b" t="t" l="l"/>
            <a:pathLst>
              <a:path h="745105" w="734267">
                <a:moveTo>
                  <a:pt x="0" y="0"/>
                </a:moveTo>
                <a:lnTo>
                  <a:pt x="734266" y="0"/>
                </a:lnTo>
                <a:lnTo>
                  <a:pt x="734266" y="745105"/>
                </a:lnTo>
                <a:lnTo>
                  <a:pt x="0" y="745105"/>
                </a:lnTo>
                <a:lnTo>
                  <a:pt x="0" y="0"/>
                </a:lnTo>
                <a:close/>
              </a:path>
            </a:pathLst>
          </a:custGeom>
          <a:blipFill>
            <a:blip r:embed="rId78">
              <a:extLst>
                <a:ext uri="{96DAC541-7B7A-43D3-8B79-37D633B846F1}">
                  <asvg:svgBlip xmlns:asvg="http://schemas.microsoft.com/office/drawing/2016/SVG/main" r:embed="rId79"/>
                </a:ext>
              </a:extLst>
            </a:blip>
            <a:stretch>
              <a:fillRect l="0" t="0" r="0" b="0"/>
            </a:stretch>
          </a:blipFill>
        </p:spPr>
      </p:sp>
      <p:sp>
        <p:nvSpPr>
          <p:cNvPr name="Freeform 42" id="42"/>
          <p:cNvSpPr/>
          <p:nvPr/>
        </p:nvSpPr>
        <p:spPr>
          <a:xfrm flipH="false" flipV="false" rot="0">
            <a:off x="14308171" y="8247738"/>
            <a:ext cx="1148191" cy="989531"/>
          </a:xfrm>
          <a:custGeom>
            <a:avLst/>
            <a:gdLst/>
            <a:ahLst/>
            <a:cxnLst/>
            <a:rect r="r" b="b" t="t" l="l"/>
            <a:pathLst>
              <a:path h="989531" w="1148191">
                <a:moveTo>
                  <a:pt x="0" y="0"/>
                </a:moveTo>
                <a:lnTo>
                  <a:pt x="1148190" y="0"/>
                </a:lnTo>
                <a:lnTo>
                  <a:pt x="1148190" y="989532"/>
                </a:lnTo>
                <a:lnTo>
                  <a:pt x="0" y="989532"/>
                </a:lnTo>
                <a:lnTo>
                  <a:pt x="0" y="0"/>
                </a:lnTo>
                <a:close/>
              </a:path>
            </a:pathLst>
          </a:custGeom>
          <a:blipFill>
            <a:blip r:embed="rId80">
              <a:extLst>
                <a:ext uri="{96DAC541-7B7A-43D3-8B79-37D633B846F1}">
                  <asvg:svgBlip xmlns:asvg="http://schemas.microsoft.com/office/drawing/2016/SVG/main" r:embed="rId81"/>
                </a:ext>
              </a:extLst>
            </a:blip>
            <a:stretch>
              <a:fillRect l="0" t="0" r="0" b="0"/>
            </a:stretch>
          </a:blipFill>
        </p:spPr>
      </p:sp>
      <p:sp>
        <p:nvSpPr>
          <p:cNvPr name="Freeform 43" id="43"/>
          <p:cNvSpPr/>
          <p:nvPr/>
        </p:nvSpPr>
        <p:spPr>
          <a:xfrm flipH="false" flipV="false" rot="0">
            <a:off x="9154795" y="8289530"/>
            <a:ext cx="884472" cy="884472"/>
          </a:xfrm>
          <a:custGeom>
            <a:avLst/>
            <a:gdLst/>
            <a:ahLst/>
            <a:cxnLst/>
            <a:rect r="r" b="b" t="t" l="l"/>
            <a:pathLst>
              <a:path h="884472" w="884472">
                <a:moveTo>
                  <a:pt x="0" y="0"/>
                </a:moveTo>
                <a:lnTo>
                  <a:pt x="884472" y="0"/>
                </a:lnTo>
                <a:lnTo>
                  <a:pt x="884472" y="884472"/>
                </a:lnTo>
                <a:lnTo>
                  <a:pt x="0" y="884472"/>
                </a:lnTo>
                <a:lnTo>
                  <a:pt x="0" y="0"/>
                </a:lnTo>
                <a:close/>
              </a:path>
            </a:pathLst>
          </a:custGeom>
          <a:blipFill>
            <a:blip r:embed="rId82">
              <a:extLst>
                <a:ext uri="{96DAC541-7B7A-43D3-8B79-37D633B846F1}">
                  <asvg:svgBlip xmlns:asvg="http://schemas.microsoft.com/office/drawing/2016/SVG/main" r:embed="rId83"/>
                </a:ext>
              </a:extLst>
            </a:blip>
            <a:stretch>
              <a:fillRect l="0" t="0" r="0" b="0"/>
            </a:stretch>
          </a:blipFill>
        </p:spPr>
      </p:sp>
      <p:sp>
        <p:nvSpPr>
          <p:cNvPr name="Freeform 44" id="44"/>
          <p:cNvSpPr/>
          <p:nvPr/>
        </p:nvSpPr>
        <p:spPr>
          <a:xfrm flipH="false" flipV="false" rot="0">
            <a:off x="7615465" y="6927753"/>
            <a:ext cx="1023765" cy="1040796"/>
          </a:xfrm>
          <a:custGeom>
            <a:avLst/>
            <a:gdLst/>
            <a:ahLst/>
            <a:cxnLst/>
            <a:rect r="r" b="b" t="t" l="l"/>
            <a:pathLst>
              <a:path h="1040796" w="1023765">
                <a:moveTo>
                  <a:pt x="0" y="0"/>
                </a:moveTo>
                <a:lnTo>
                  <a:pt x="1023765" y="0"/>
                </a:lnTo>
                <a:lnTo>
                  <a:pt x="1023765" y="1040796"/>
                </a:lnTo>
                <a:lnTo>
                  <a:pt x="0" y="1040796"/>
                </a:lnTo>
                <a:lnTo>
                  <a:pt x="0" y="0"/>
                </a:lnTo>
                <a:close/>
              </a:path>
            </a:pathLst>
          </a:custGeom>
          <a:blipFill>
            <a:blip r:embed="rId84">
              <a:extLst>
                <a:ext uri="{96DAC541-7B7A-43D3-8B79-37D633B846F1}">
                  <asvg:svgBlip xmlns:asvg="http://schemas.microsoft.com/office/drawing/2016/SVG/main" r:embed="rId85"/>
                </a:ext>
              </a:extLst>
            </a:blip>
            <a:stretch>
              <a:fillRect l="0" t="0" r="0" b="0"/>
            </a:stretch>
          </a:blipFill>
        </p:spPr>
      </p:sp>
      <p:sp>
        <p:nvSpPr>
          <p:cNvPr name="Freeform 45" id="45"/>
          <p:cNvSpPr/>
          <p:nvPr/>
        </p:nvSpPr>
        <p:spPr>
          <a:xfrm flipH="false" flipV="false" rot="0">
            <a:off x="14531342" y="5628671"/>
            <a:ext cx="1027960" cy="1043133"/>
          </a:xfrm>
          <a:custGeom>
            <a:avLst/>
            <a:gdLst/>
            <a:ahLst/>
            <a:cxnLst/>
            <a:rect r="r" b="b" t="t" l="l"/>
            <a:pathLst>
              <a:path h="1043133" w="1027960">
                <a:moveTo>
                  <a:pt x="0" y="0"/>
                </a:moveTo>
                <a:lnTo>
                  <a:pt x="1027960" y="0"/>
                </a:lnTo>
                <a:lnTo>
                  <a:pt x="1027960" y="1043133"/>
                </a:lnTo>
                <a:lnTo>
                  <a:pt x="0" y="1043133"/>
                </a:lnTo>
                <a:lnTo>
                  <a:pt x="0" y="0"/>
                </a:lnTo>
                <a:close/>
              </a:path>
            </a:pathLst>
          </a:custGeom>
          <a:blipFill>
            <a:blip r:embed="rId86">
              <a:extLst>
                <a:ext uri="{96DAC541-7B7A-43D3-8B79-37D633B846F1}">
                  <asvg:svgBlip xmlns:asvg="http://schemas.microsoft.com/office/drawing/2016/SVG/main" r:embed="rId87"/>
                </a:ext>
              </a:extLst>
            </a:blip>
            <a:stretch>
              <a:fillRect l="0" t="0" r="0" b="0"/>
            </a:stretch>
          </a:blipFill>
        </p:spPr>
      </p:sp>
      <p:sp>
        <p:nvSpPr>
          <p:cNvPr name="Freeform 46" id="46"/>
          <p:cNvSpPr/>
          <p:nvPr/>
        </p:nvSpPr>
        <p:spPr>
          <a:xfrm flipH="false" flipV="false" rot="0">
            <a:off x="5955642" y="2925089"/>
            <a:ext cx="789574" cy="975879"/>
          </a:xfrm>
          <a:custGeom>
            <a:avLst/>
            <a:gdLst/>
            <a:ahLst/>
            <a:cxnLst/>
            <a:rect r="r" b="b" t="t" l="l"/>
            <a:pathLst>
              <a:path h="975879" w="789574">
                <a:moveTo>
                  <a:pt x="0" y="0"/>
                </a:moveTo>
                <a:lnTo>
                  <a:pt x="789574" y="0"/>
                </a:lnTo>
                <a:lnTo>
                  <a:pt x="789574" y="975878"/>
                </a:lnTo>
                <a:lnTo>
                  <a:pt x="0" y="975878"/>
                </a:lnTo>
                <a:lnTo>
                  <a:pt x="0" y="0"/>
                </a:lnTo>
                <a:close/>
              </a:path>
            </a:pathLst>
          </a:custGeom>
          <a:blipFill>
            <a:blip r:embed="rId88">
              <a:extLst>
                <a:ext uri="{96DAC541-7B7A-43D3-8B79-37D633B846F1}">
                  <asvg:svgBlip xmlns:asvg="http://schemas.microsoft.com/office/drawing/2016/SVG/main" r:embed="rId89"/>
                </a:ext>
              </a:extLst>
            </a:blip>
            <a:stretch>
              <a:fillRect l="0" t="0" r="0" b="0"/>
            </a:stretch>
          </a:blipFill>
        </p:spPr>
      </p:sp>
      <p:sp>
        <p:nvSpPr>
          <p:cNvPr name="Freeform 47" id="47"/>
          <p:cNvSpPr/>
          <p:nvPr/>
        </p:nvSpPr>
        <p:spPr>
          <a:xfrm flipH="false" flipV="false" rot="0">
            <a:off x="8905425" y="3007423"/>
            <a:ext cx="1181705" cy="887353"/>
          </a:xfrm>
          <a:custGeom>
            <a:avLst/>
            <a:gdLst/>
            <a:ahLst/>
            <a:cxnLst/>
            <a:rect r="r" b="b" t="t" l="l"/>
            <a:pathLst>
              <a:path h="887353" w="1181705">
                <a:moveTo>
                  <a:pt x="0" y="0"/>
                </a:moveTo>
                <a:lnTo>
                  <a:pt x="1181705" y="0"/>
                </a:lnTo>
                <a:lnTo>
                  <a:pt x="1181705" y="887353"/>
                </a:lnTo>
                <a:lnTo>
                  <a:pt x="0" y="887353"/>
                </a:lnTo>
                <a:lnTo>
                  <a:pt x="0" y="0"/>
                </a:lnTo>
                <a:close/>
              </a:path>
            </a:pathLst>
          </a:custGeom>
          <a:blipFill>
            <a:blip r:embed="rId74">
              <a:extLst>
                <a:ext uri="{96DAC541-7B7A-43D3-8B79-37D633B846F1}">
                  <asvg:svgBlip xmlns:asvg="http://schemas.microsoft.com/office/drawing/2016/SVG/main" r:embed="rId75"/>
                </a:ext>
              </a:extLst>
            </a:blip>
            <a:stretch>
              <a:fillRect l="0" t="0" r="0" b="0"/>
            </a:stretch>
          </a:blipFill>
        </p:spPr>
      </p:sp>
      <p:sp>
        <p:nvSpPr>
          <p:cNvPr name="Freeform 48" id="48"/>
          <p:cNvSpPr/>
          <p:nvPr/>
        </p:nvSpPr>
        <p:spPr>
          <a:xfrm flipH="false" flipV="false" rot="0">
            <a:off x="11744428" y="2989914"/>
            <a:ext cx="964077" cy="978307"/>
          </a:xfrm>
          <a:custGeom>
            <a:avLst/>
            <a:gdLst/>
            <a:ahLst/>
            <a:cxnLst/>
            <a:rect r="r" b="b" t="t" l="l"/>
            <a:pathLst>
              <a:path h="978307" w="964077">
                <a:moveTo>
                  <a:pt x="0" y="0"/>
                </a:moveTo>
                <a:lnTo>
                  <a:pt x="964077" y="0"/>
                </a:lnTo>
                <a:lnTo>
                  <a:pt x="964077" y="978307"/>
                </a:lnTo>
                <a:lnTo>
                  <a:pt x="0" y="978307"/>
                </a:lnTo>
                <a:lnTo>
                  <a:pt x="0" y="0"/>
                </a:lnTo>
                <a:close/>
              </a:path>
            </a:pathLst>
          </a:custGeom>
          <a:blipFill>
            <a:blip r:embed="rId78">
              <a:extLst>
                <a:ext uri="{96DAC541-7B7A-43D3-8B79-37D633B846F1}">
                  <asvg:svgBlip xmlns:asvg="http://schemas.microsoft.com/office/drawing/2016/SVG/main" r:embed="rId79"/>
                </a:ext>
              </a:extLst>
            </a:blip>
            <a:stretch>
              <a:fillRect l="0" t="0" r="0" b="0"/>
            </a:stretch>
          </a:blipFill>
        </p:spPr>
      </p:sp>
      <p:sp>
        <p:nvSpPr>
          <p:cNvPr name="Freeform 49" id="49"/>
          <p:cNvSpPr/>
          <p:nvPr/>
        </p:nvSpPr>
        <p:spPr>
          <a:xfrm flipH="false" flipV="false" rot="0">
            <a:off x="2924660" y="2948351"/>
            <a:ext cx="1079092" cy="1061434"/>
          </a:xfrm>
          <a:custGeom>
            <a:avLst/>
            <a:gdLst/>
            <a:ahLst/>
            <a:cxnLst/>
            <a:rect r="r" b="b" t="t" l="l"/>
            <a:pathLst>
              <a:path h="1061434" w="1079092">
                <a:moveTo>
                  <a:pt x="0" y="0"/>
                </a:moveTo>
                <a:lnTo>
                  <a:pt x="1079092" y="0"/>
                </a:lnTo>
                <a:lnTo>
                  <a:pt x="1079092" y="1061434"/>
                </a:lnTo>
                <a:lnTo>
                  <a:pt x="0" y="1061434"/>
                </a:lnTo>
                <a:lnTo>
                  <a:pt x="0" y="0"/>
                </a:lnTo>
                <a:close/>
              </a:path>
            </a:pathLst>
          </a:custGeom>
          <a:blipFill>
            <a:blip r:embed="rId90">
              <a:extLst>
                <a:ext uri="{96DAC541-7B7A-43D3-8B79-37D633B846F1}">
                  <asvg:svgBlip xmlns:asvg="http://schemas.microsoft.com/office/drawing/2016/SVG/main" r:embed="rId91"/>
                </a:ext>
              </a:extLst>
            </a:blip>
            <a:stretch>
              <a:fillRect l="0" t="0" r="0" b="0"/>
            </a:stretch>
          </a:blipFill>
        </p:spPr>
      </p:sp>
      <p:sp>
        <p:nvSpPr>
          <p:cNvPr name="Freeform 50" id="50"/>
          <p:cNvSpPr/>
          <p:nvPr/>
        </p:nvSpPr>
        <p:spPr>
          <a:xfrm flipH="false" flipV="false" rot="0">
            <a:off x="7314188" y="2906412"/>
            <a:ext cx="1236499" cy="858804"/>
          </a:xfrm>
          <a:custGeom>
            <a:avLst/>
            <a:gdLst/>
            <a:ahLst/>
            <a:cxnLst/>
            <a:rect r="r" b="b" t="t" l="l"/>
            <a:pathLst>
              <a:path h="858804" w="1236499">
                <a:moveTo>
                  <a:pt x="0" y="0"/>
                </a:moveTo>
                <a:lnTo>
                  <a:pt x="1236498" y="0"/>
                </a:lnTo>
                <a:lnTo>
                  <a:pt x="1236498" y="858804"/>
                </a:lnTo>
                <a:lnTo>
                  <a:pt x="0" y="858804"/>
                </a:lnTo>
                <a:lnTo>
                  <a:pt x="0" y="0"/>
                </a:lnTo>
                <a:close/>
              </a:path>
            </a:pathLst>
          </a:custGeom>
          <a:blipFill>
            <a:blip r:embed="rId92">
              <a:extLst>
                <a:ext uri="{96DAC541-7B7A-43D3-8B79-37D633B846F1}">
                  <asvg:svgBlip xmlns:asvg="http://schemas.microsoft.com/office/drawing/2016/SVG/main" r:embed="rId93"/>
                </a:ext>
              </a:extLst>
            </a:blip>
            <a:stretch>
              <a:fillRect l="0" t="0" r="0" b="0"/>
            </a:stretch>
          </a:blipFill>
        </p:spPr>
      </p:sp>
      <p:sp>
        <p:nvSpPr>
          <p:cNvPr name="Freeform 51" id="51"/>
          <p:cNvSpPr/>
          <p:nvPr/>
        </p:nvSpPr>
        <p:spPr>
          <a:xfrm flipH="false" flipV="false" rot="0">
            <a:off x="4507710" y="2906412"/>
            <a:ext cx="1043208" cy="1029931"/>
          </a:xfrm>
          <a:custGeom>
            <a:avLst/>
            <a:gdLst/>
            <a:ahLst/>
            <a:cxnLst/>
            <a:rect r="r" b="b" t="t" l="l"/>
            <a:pathLst>
              <a:path h="1029931" w="1043208">
                <a:moveTo>
                  <a:pt x="0" y="0"/>
                </a:moveTo>
                <a:lnTo>
                  <a:pt x="1043208" y="0"/>
                </a:lnTo>
                <a:lnTo>
                  <a:pt x="1043208" y="1029930"/>
                </a:lnTo>
                <a:lnTo>
                  <a:pt x="0" y="1029930"/>
                </a:lnTo>
                <a:lnTo>
                  <a:pt x="0" y="0"/>
                </a:lnTo>
                <a:close/>
              </a:path>
            </a:pathLst>
          </a:custGeom>
          <a:blipFill>
            <a:blip r:embed="rId94">
              <a:extLst>
                <a:ext uri="{96DAC541-7B7A-43D3-8B79-37D633B846F1}">
                  <asvg:svgBlip xmlns:asvg="http://schemas.microsoft.com/office/drawing/2016/SVG/main" r:embed="rId95"/>
                </a:ext>
              </a:extLst>
            </a:blip>
            <a:stretch>
              <a:fillRect l="0" t="0" r="0" b="0"/>
            </a:stretch>
          </a:blipFill>
        </p:spPr>
      </p:sp>
      <p:sp>
        <p:nvSpPr>
          <p:cNvPr name="Freeform 52" id="52"/>
          <p:cNvSpPr/>
          <p:nvPr/>
        </p:nvSpPr>
        <p:spPr>
          <a:xfrm flipH="false" flipV="false" rot="0">
            <a:off x="10546588" y="2987227"/>
            <a:ext cx="893040" cy="1072428"/>
          </a:xfrm>
          <a:custGeom>
            <a:avLst/>
            <a:gdLst/>
            <a:ahLst/>
            <a:cxnLst/>
            <a:rect r="r" b="b" t="t" l="l"/>
            <a:pathLst>
              <a:path h="1072428" w="893040">
                <a:moveTo>
                  <a:pt x="0" y="0"/>
                </a:moveTo>
                <a:lnTo>
                  <a:pt x="893040" y="0"/>
                </a:lnTo>
                <a:lnTo>
                  <a:pt x="893040" y="1072428"/>
                </a:lnTo>
                <a:lnTo>
                  <a:pt x="0" y="1072428"/>
                </a:lnTo>
                <a:lnTo>
                  <a:pt x="0" y="0"/>
                </a:lnTo>
                <a:close/>
              </a:path>
            </a:pathLst>
          </a:custGeom>
          <a:blipFill>
            <a:blip r:embed="rId96">
              <a:extLst>
                <a:ext uri="{96DAC541-7B7A-43D3-8B79-37D633B846F1}">
                  <asvg:svgBlip xmlns:asvg="http://schemas.microsoft.com/office/drawing/2016/SVG/main" r:embed="rId97"/>
                </a:ext>
              </a:extLst>
            </a:blip>
            <a:stretch>
              <a:fillRect l="0" t="0" r="0" b="0"/>
            </a:stretch>
          </a:blipFill>
        </p:spPr>
      </p:sp>
      <p:sp>
        <p:nvSpPr>
          <p:cNvPr name="Freeform 53" id="53"/>
          <p:cNvSpPr/>
          <p:nvPr/>
        </p:nvSpPr>
        <p:spPr>
          <a:xfrm flipH="false" flipV="false" rot="0">
            <a:off x="14531342" y="3003043"/>
            <a:ext cx="1023765" cy="1040796"/>
          </a:xfrm>
          <a:custGeom>
            <a:avLst/>
            <a:gdLst/>
            <a:ahLst/>
            <a:cxnLst/>
            <a:rect r="r" b="b" t="t" l="l"/>
            <a:pathLst>
              <a:path h="1040796" w="1023765">
                <a:moveTo>
                  <a:pt x="0" y="0"/>
                </a:moveTo>
                <a:lnTo>
                  <a:pt x="1023766" y="0"/>
                </a:lnTo>
                <a:lnTo>
                  <a:pt x="1023766" y="1040796"/>
                </a:lnTo>
                <a:lnTo>
                  <a:pt x="0" y="1040796"/>
                </a:lnTo>
                <a:lnTo>
                  <a:pt x="0" y="0"/>
                </a:lnTo>
                <a:close/>
              </a:path>
            </a:pathLst>
          </a:custGeom>
          <a:blipFill>
            <a:blip r:embed="rId84">
              <a:extLst>
                <a:ext uri="{96DAC541-7B7A-43D3-8B79-37D633B846F1}">
                  <asvg:svgBlip xmlns:asvg="http://schemas.microsoft.com/office/drawing/2016/SVG/main" r:embed="rId85"/>
                </a:ext>
              </a:extLst>
            </a:blip>
            <a:stretch>
              <a:fillRect l="0" t="0" r="0" b="0"/>
            </a:stretch>
          </a:blipFill>
        </p:spPr>
      </p:sp>
      <p:sp>
        <p:nvSpPr>
          <p:cNvPr name="Freeform 54" id="54"/>
          <p:cNvSpPr/>
          <p:nvPr/>
        </p:nvSpPr>
        <p:spPr>
          <a:xfrm flipH="false" flipV="false" rot="0">
            <a:off x="13260955" y="2906412"/>
            <a:ext cx="980529" cy="1070022"/>
          </a:xfrm>
          <a:custGeom>
            <a:avLst/>
            <a:gdLst/>
            <a:ahLst/>
            <a:cxnLst/>
            <a:rect r="r" b="b" t="t" l="l"/>
            <a:pathLst>
              <a:path h="1070022" w="980529">
                <a:moveTo>
                  <a:pt x="0" y="0"/>
                </a:moveTo>
                <a:lnTo>
                  <a:pt x="980529" y="0"/>
                </a:lnTo>
                <a:lnTo>
                  <a:pt x="980529" y="1070021"/>
                </a:lnTo>
                <a:lnTo>
                  <a:pt x="0" y="1070021"/>
                </a:lnTo>
                <a:lnTo>
                  <a:pt x="0" y="0"/>
                </a:lnTo>
                <a:close/>
              </a:path>
            </a:pathLst>
          </a:custGeom>
          <a:blipFill>
            <a:blip r:embed="rId98">
              <a:extLst>
                <a:ext uri="{96DAC541-7B7A-43D3-8B79-37D633B846F1}">
                  <asvg:svgBlip xmlns:asvg="http://schemas.microsoft.com/office/drawing/2016/SVG/main" r:embed="rId99"/>
                </a:ext>
              </a:extLst>
            </a:blip>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grpSp>
        <p:nvGrpSpPr>
          <p:cNvPr name="Group 3" id="3"/>
          <p:cNvGrpSpPr/>
          <p:nvPr/>
        </p:nvGrpSpPr>
        <p:grpSpPr>
          <a:xfrm rot="5400000">
            <a:off x="8599743" y="-4717334"/>
            <a:ext cx="1088513" cy="18288000"/>
            <a:chOff x="0" y="0"/>
            <a:chExt cx="286687" cy="4816593"/>
          </a:xfrm>
        </p:grpSpPr>
        <p:sp>
          <p:nvSpPr>
            <p:cNvPr name="Freeform 4" id="4"/>
            <p:cNvSpPr/>
            <p:nvPr/>
          </p:nvSpPr>
          <p:spPr>
            <a:xfrm flipH="false" flipV="false" rot="0">
              <a:off x="0" y="0"/>
              <a:ext cx="286687" cy="4816592"/>
            </a:xfrm>
            <a:custGeom>
              <a:avLst/>
              <a:gdLst/>
              <a:ahLst/>
              <a:cxnLst/>
              <a:rect r="r" b="b" t="t" l="l"/>
              <a:pathLst>
                <a:path h="4816592" w="286687">
                  <a:moveTo>
                    <a:pt x="0" y="0"/>
                  </a:moveTo>
                  <a:lnTo>
                    <a:pt x="286687" y="0"/>
                  </a:lnTo>
                  <a:lnTo>
                    <a:pt x="286687" y="4816592"/>
                  </a:lnTo>
                  <a:lnTo>
                    <a:pt x="0" y="4816592"/>
                  </a:lnTo>
                  <a:close/>
                </a:path>
              </a:pathLst>
            </a:custGeom>
            <a:gradFill rotWithShape="true">
              <a:gsLst>
                <a:gs pos="0">
                  <a:srgbClr val="696969">
                    <a:alpha val="72000"/>
                  </a:srgbClr>
                </a:gs>
                <a:gs pos="33333">
                  <a:srgbClr val="B4B4B4">
                    <a:alpha val="82500"/>
                  </a:srgbClr>
                </a:gs>
                <a:gs pos="66667">
                  <a:srgbClr val="EEEEEE">
                    <a:alpha val="70500"/>
                  </a:srgbClr>
                </a:gs>
                <a:gs pos="100000">
                  <a:srgbClr val="FBFBFB">
                    <a:alpha val="22000"/>
                  </a:srgbClr>
                </a:gs>
              </a:gsLst>
              <a:lin ang="0"/>
            </a:gradFill>
            <a:ln cap="sq">
              <a:noFill/>
              <a:prstDash val="solid"/>
              <a:miter/>
            </a:ln>
          </p:spPr>
        </p:sp>
        <p:sp>
          <p:nvSpPr>
            <p:cNvPr name="TextBox 5" id="5"/>
            <p:cNvSpPr txBox="true"/>
            <p:nvPr/>
          </p:nvSpPr>
          <p:spPr>
            <a:xfrm>
              <a:off x="0" y="-19050"/>
              <a:ext cx="286687" cy="4835643"/>
            </a:xfrm>
            <a:prstGeom prst="rect">
              <a:avLst/>
            </a:prstGeom>
          </p:spPr>
          <p:txBody>
            <a:bodyPr anchor="ctr" rtlCol="false" tIns="50800" lIns="50800" bIns="50800" rIns="50800"/>
            <a:lstStyle/>
            <a:p>
              <a:pPr algn="ctr" marL="0" indent="0" lvl="0">
                <a:lnSpc>
                  <a:spcPts val="2859"/>
                </a:lnSpc>
                <a:spcBef>
                  <a:spcPct val="0"/>
                </a:spcBef>
              </a:pPr>
            </a:p>
          </p:txBody>
        </p:sp>
      </p:grpSp>
      <p:sp>
        <p:nvSpPr>
          <p:cNvPr name="Freeform 6" id="6"/>
          <p:cNvSpPr/>
          <p:nvPr/>
        </p:nvSpPr>
        <p:spPr>
          <a:xfrm flipH="false" flipV="false" rot="0">
            <a:off x="17900" y="0"/>
            <a:ext cx="18270100" cy="4165455"/>
          </a:xfrm>
          <a:custGeom>
            <a:avLst/>
            <a:gdLst/>
            <a:ahLst/>
            <a:cxnLst/>
            <a:rect r="r" b="b" t="t" l="l"/>
            <a:pathLst>
              <a:path h="4165455" w="18270100">
                <a:moveTo>
                  <a:pt x="0" y="0"/>
                </a:moveTo>
                <a:lnTo>
                  <a:pt x="18270100" y="0"/>
                </a:lnTo>
                <a:lnTo>
                  <a:pt x="18270100" y="4165455"/>
                </a:lnTo>
                <a:lnTo>
                  <a:pt x="0" y="4165455"/>
                </a:lnTo>
                <a:lnTo>
                  <a:pt x="0" y="0"/>
                </a:lnTo>
                <a:close/>
              </a:path>
            </a:pathLst>
          </a:custGeom>
          <a:blipFill>
            <a:blip r:embed="rId3"/>
            <a:stretch>
              <a:fillRect l="0" t="-90524" r="0" b="-101973"/>
            </a:stretch>
          </a:blipFill>
        </p:spPr>
      </p:sp>
      <p:sp>
        <p:nvSpPr>
          <p:cNvPr name="TextBox 7" id="7"/>
          <p:cNvSpPr txBox="true"/>
          <p:nvPr/>
        </p:nvSpPr>
        <p:spPr>
          <a:xfrm rot="0">
            <a:off x="3952112" y="928406"/>
            <a:ext cx="10383777" cy="1915778"/>
          </a:xfrm>
          <a:prstGeom prst="rect">
            <a:avLst/>
          </a:prstGeom>
        </p:spPr>
        <p:txBody>
          <a:bodyPr anchor="t" rtlCol="false" tIns="0" lIns="0" bIns="0" rIns="0">
            <a:spAutoFit/>
          </a:bodyPr>
          <a:lstStyle/>
          <a:p>
            <a:pPr algn="ctr">
              <a:lnSpc>
                <a:spcPts val="15600"/>
              </a:lnSpc>
            </a:pPr>
            <a:r>
              <a:rPr lang="en-US" sz="11304" spc="90">
                <a:solidFill>
                  <a:srgbClr val="FFFFFF"/>
                </a:solidFill>
                <a:latin typeface="Gagalin"/>
                <a:ea typeface="Gagalin"/>
                <a:cs typeface="Gagalin"/>
                <a:sym typeface="Gagalin"/>
              </a:rPr>
              <a:t>CONTENT</a:t>
            </a:r>
          </a:p>
        </p:txBody>
      </p:sp>
      <p:sp>
        <p:nvSpPr>
          <p:cNvPr name="TextBox 8" id="8"/>
          <p:cNvSpPr txBox="true"/>
          <p:nvPr/>
        </p:nvSpPr>
        <p:spPr>
          <a:xfrm rot="0">
            <a:off x="4947595" y="4856623"/>
            <a:ext cx="1840320" cy="1048770"/>
          </a:xfrm>
          <a:prstGeom prst="rect">
            <a:avLst/>
          </a:prstGeom>
        </p:spPr>
        <p:txBody>
          <a:bodyPr anchor="t" rtlCol="false" tIns="0" lIns="0" bIns="0" rIns="0">
            <a:spAutoFit/>
          </a:bodyPr>
          <a:lstStyle/>
          <a:p>
            <a:pPr algn="ctr" marL="0" indent="0" lvl="0">
              <a:lnSpc>
                <a:spcPts val="8627"/>
              </a:lnSpc>
              <a:spcBef>
                <a:spcPct val="0"/>
              </a:spcBef>
            </a:pPr>
            <a:r>
              <a:rPr lang="en-US" b="true" sz="6251" spc="331" strike="noStrike" u="none">
                <a:solidFill>
                  <a:srgbClr val="231F20"/>
                </a:solidFill>
                <a:latin typeface="Montserrat Bold"/>
                <a:ea typeface="Montserrat Bold"/>
                <a:cs typeface="Montserrat Bold"/>
                <a:sym typeface="Montserrat Bold"/>
              </a:rPr>
              <a:t>01</a:t>
            </a:r>
          </a:p>
        </p:txBody>
      </p:sp>
      <p:sp>
        <p:nvSpPr>
          <p:cNvPr name="TextBox 9" id="9"/>
          <p:cNvSpPr txBox="true"/>
          <p:nvPr/>
        </p:nvSpPr>
        <p:spPr>
          <a:xfrm rot="0">
            <a:off x="4496044" y="5895868"/>
            <a:ext cx="2743420" cy="418614"/>
          </a:xfrm>
          <a:prstGeom prst="rect">
            <a:avLst/>
          </a:prstGeom>
        </p:spPr>
        <p:txBody>
          <a:bodyPr anchor="t" rtlCol="false" tIns="0" lIns="0" bIns="0" rIns="0">
            <a:spAutoFit/>
          </a:bodyPr>
          <a:lstStyle/>
          <a:p>
            <a:pPr algn="ctr">
              <a:lnSpc>
                <a:spcPts val="3483"/>
              </a:lnSpc>
            </a:pPr>
            <a:r>
              <a:rPr lang="en-US" sz="2524" spc="247">
                <a:solidFill>
                  <a:srgbClr val="231F20"/>
                </a:solidFill>
                <a:latin typeface="Montserrat"/>
                <a:ea typeface="Montserrat"/>
                <a:cs typeface="Montserrat"/>
                <a:sym typeface="Montserrat"/>
              </a:rPr>
              <a:t>About</a:t>
            </a:r>
          </a:p>
        </p:txBody>
      </p:sp>
      <p:sp>
        <p:nvSpPr>
          <p:cNvPr name="TextBox 10" id="10"/>
          <p:cNvSpPr txBox="true"/>
          <p:nvPr/>
        </p:nvSpPr>
        <p:spPr>
          <a:xfrm rot="0">
            <a:off x="8223840" y="4900455"/>
            <a:ext cx="1840320" cy="1048770"/>
          </a:xfrm>
          <a:prstGeom prst="rect">
            <a:avLst/>
          </a:prstGeom>
        </p:spPr>
        <p:txBody>
          <a:bodyPr anchor="t" rtlCol="false" tIns="0" lIns="0" bIns="0" rIns="0">
            <a:spAutoFit/>
          </a:bodyPr>
          <a:lstStyle/>
          <a:p>
            <a:pPr algn="ctr" marL="0" indent="0" lvl="0">
              <a:lnSpc>
                <a:spcPts val="8627"/>
              </a:lnSpc>
              <a:spcBef>
                <a:spcPct val="0"/>
              </a:spcBef>
            </a:pPr>
            <a:r>
              <a:rPr lang="en-US" b="true" sz="6251" spc="331">
                <a:solidFill>
                  <a:srgbClr val="231F20"/>
                </a:solidFill>
                <a:latin typeface="Montserrat Bold"/>
                <a:ea typeface="Montserrat Bold"/>
                <a:cs typeface="Montserrat Bold"/>
                <a:sym typeface="Montserrat Bold"/>
              </a:rPr>
              <a:t>02</a:t>
            </a:r>
          </a:p>
        </p:txBody>
      </p:sp>
      <p:sp>
        <p:nvSpPr>
          <p:cNvPr name="TextBox 11" id="11"/>
          <p:cNvSpPr txBox="true"/>
          <p:nvPr/>
        </p:nvSpPr>
        <p:spPr>
          <a:xfrm rot="0">
            <a:off x="7772290" y="5939700"/>
            <a:ext cx="2743420" cy="418614"/>
          </a:xfrm>
          <a:prstGeom prst="rect">
            <a:avLst/>
          </a:prstGeom>
        </p:spPr>
        <p:txBody>
          <a:bodyPr anchor="t" rtlCol="false" tIns="0" lIns="0" bIns="0" rIns="0">
            <a:spAutoFit/>
          </a:bodyPr>
          <a:lstStyle/>
          <a:p>
            <a:pPr algn="ctr">
              <a:lnSpc>
                <a:spcPts val="3483"/>
              </a:lnSpc>
            </a:pPr>
            <a:r>
              <a:rPr lang="en-US" sz="2524" spc="247">
                <a:solidFill>
                  <a:srgbClr val="231F20"/>
                </a:solidFill>
                <a:latin typeface="Montserrat"/>
                <a:ea typeface="Montserrat"/>
                <a:cs typeface="Montserrat"/>
                <a:sym typeface="Montserrat"/>
              </a:rPr>
              <a:t>Scraping</a:t>
            </a:r>
          </a:p>
        </p:txBody>
      </p:sp>
      <p:sp>
        <p:nvSpPr>
          <p:cNvPr name="TextBox 12" id="12"/>
          <p:cNvSpPr txBox="true"/>
          <p:nvPr/>
        </p:nvSpPr>
        <p:spPr>
          <a:xfrm rot="0">
            <a:off x="11500086" y="4856623"/>
            <a:ext cx="1840320" cy="1048770"/>
          </a:xfrm>
          <a:prstGeom prst="rect">
            <a:avLst/>
          </a:prstGeom>
        </p:spPr>
        <p:txBody>
          <a:bodyPr anchor="t" rtlCol="false" tIns="0" lIns="0" bIns="0" rIns="0">
            <a:spAutoFit/>
          </a:bodyPr>
          <a:lstStyle/>
          <a:p>
            <a:pPr algn="ctr" marL="0" indent="0" lvl="0">
              <a:lnSpc>
                <a:spcPts val="8627"/>
              </a:lnSpc>
              <a:spcBef>
                <a:spcPct val="0"/>
              </a:spcBef>
            </a:pPr>
            <a:r>
              <a:rPr lang="en-US" b="true" sz="6251" spc="331">
                <a:solidFill>
                  <a:srgbClr val="231F20"/>
                </a:solidFill>
                <a:latin typeface="Montserrat Bold"/>
                <a:ea typeface="Montserrat Bold"/>
                <a:cs typeface="Montserrat Bold"/>
                <a:sym typeface="Montserrat Bold"/>
              </a:rPr>
              <a:t>03</a:t>
            </a:r>
          </a:p>
        </p:txBody>
      </p:sp>
      <p:sp>
        <p:nvSpPr>
          <p:cNvPr name="TextBox 13" id="13"/>
          <p:cNvSpPr txBox="true"/>
          <p:nvPr/>
        </p:nvSpPr>
        <p:spPr>
          <a:xfrm rot="0">
            <a:off x="11048535" y="5895868"/>
            <a:ext cx="2743420" cy="418614"/>
          </a:xfrm>
          <a:prstGeom prst="rect">
            <a:avLst/>
          </a:prstGeom>
        </p:spPr>
        <p:txBody>
          <a:bodyPr anchor="t" rtlCol="false" tIns="0" lIns="0" bIns="0" rIns="0">
            <a:spAutoFit/>
          </a:bodyPr>
          <a:lstStyle/>
          <a:p>
            <a:pPr algn="ctr">
              <a:lnSpc>
                <a:spcPts val="3483"/>
              </a:lnSpc>
            </a:pPr>
            <a:r>
              <a:rPr lang="en-US" sz="2524" spc="247">
                <a:solidFill>
                  <a:srgbClr val="231F20"/>
                </a:solidFill>
                <a:latin typeface="Montserrat"/>
                <a:ea typeface="Montserrat"/>
                <a:cs typeface="Montserrat"/>
                <a:sym typeface="Montserrat"/>
              </a:rPr>
              <a:t>Preprocessing</a:t>
            </a:r>
          </a:p>
        </p:txBody>
      </p:sp>
      <p:sp>
        <p:nvSpPr>
          <p:cNvPr name="TextBox 14" id="14"/>
          <p:cNvSpPr txBox="true"/>
          <p:nvPr/>
        </p:nvSpPr>
        <p:spPr>
          <a:xfrm rot="0">
            <a:off x="4956545" y="6961683"/>
            <a:ext cx="1840320" cy="1048848"/>
          </a:xfrm>
          <a:prstGeom prst="rect">
            <a:avLst/>
          </a:prstGeom>
        </p:spPr>
        <p:txBody>
          <a:bodyPr anchor="t" rtlCol="false" tIns="0" lIns="0" bIns="0" rIns="0">
            <a:spAutoFit/>
          </a:bodyPr>
          <a:lstStyle/>
          <a:p>
            <a:pPr algn="ctr" marL="0" indent="0" lvl="0">
              <a:lnSpc>
                <a:spcPts val="8627"/>
              </a:lnSpc>
              <a:spcBef>
                <a:spcPct val="0"/>
              </a:spcBef>
            </a:pPr>
            <a:r>
              <a:rPr lang="en-US" b="true" sz="6251" spc="331">
                <a:solidFill>
                  <a:srgbClr val="231F20"/>
                </a:solidFill>
                <a:latin typeface="Montserrat Bold"/>
                <a:ea typeface="Montserrat Bold"/>
                <a:cs typeface="Montserrat Bold"/>
                <a:sym typeface="Montserrat Bold"/>
              </a:rPr>
              <a:t>04</a:t>
            </a:r>
          </a:p>
        </p:txBody>
      </p:sp>
      <p:sp>
        <p:nvSpPr>
          <p:cNvPr name="TextBox 15" id="15"/>
          <p:cNvSpPr txBox="true"/>
          <p:nvPr/>
        </p:nvSpPr>
        <p:spPr>
          <a:xfrm rot="0">
            <a:off x="4504994" y="8000929"/>
            <a:ext cx="2743420" cy="418614"/>
          </a:xfrm>
          <a:prstGeom prst="rect">
            <a:avLst/>
          </a:prstGeom>
        </p:spPr>
        <p:txBody>
          <a:bodyPr anchor="t" rtlCol="false" tIns="0" lIns="0" bIns="0" rIns="0">
            <a:spAutoFit/>
          </a:bodyPr>
          <a:lstStyle/>
          <a:p>
            <a:pPr algn="ctr">
              <a:lnSpc>
                <a:spcPts val="3483"/>
              </a:lnSpc>
            </a:pPr>
            <a:r>
              <a:rPr lang="en-US" sz="2524" spc="247">
                <a:solidFill>
                  <a:srgbClr val="231F20"/>
                </a:solidFill>
                <a:latin typeface="Montserrat"/>
                <a:ea typeface="Montserrat"/>
                <a:cs typeface="Montserrat"/>
                <a:sym typeface="Montserrat"/>
              </a:rPr>
              <a:t>EDA</a:t>
            </a:r>
          </a:p>
        </p:txBody>
      </p:sp>
      <p:sp>
        <p:nvSpPr>
          <p:cNvPr name="TextBox 16" id="16"/>
          <p:cNvSpPr txBox="true"/>
          <p:nvPr/>
        </p:nvSpPr>
        <p:spPr>
          <a:xfrm rot="0">
            <a:off x="8232790" y="7005516"/>
            <a:ext cx="1840320" cy="1048848"/>
          </a:xfrm>
          <a:prstGeom prst="rect">
            <a:avLst/>
          </a:prstGeom>
        </p:spPr>
        <p:txBody>
          <a:bodyPr anchor="t" rtlCol="false" tIns="0" lIns="0" bIns="0" rIns="0">
            <a:spAutoFit/>
          </a:bodyPr>
          <a:lstStyle/>
          <a:p>
            <a:pPr algn="ctr" marL="0" indent="0" lvl="0">
              <a:lnSpc>
                <a:spcPts val="8627"/>
              </a:lnSpc>
              <a:spcBef>
                <a:spcPct val="0"/>
              </a:spcBef>
            </a:pPr>
            <a:r>
              <a:rPr lang="en-US" b="true" sz="6251" spc="331">
                <a:solidFill>
                  <a:srgbClr val="231F20"/>
                </a:solidFill>
                <a:latin typeface="Montserrat Bold"/>
                <a:ea typeface="Montserrat Bold"/>
                <a:cs typeface="Montserrat Bold"/>
                <a:sym typeface="Montserrat Bold"/>
              </a:rPr>
              <a:t>05</a:t>
            </a:r>
          </a:p>
        </p:txBody>
      </p:sp>
      <p:sp>
        <p:nvSpPr>
          <p:cNvPr name="TextBox 17" id="17"/>
          <p:cNvSpPr txBox="true"/>
          <p:nvPr/>
        </p:nvSpPr>
        <p:spPr>
          <a:xfrm rot="0">
            <a:off x="7781240" y="8044761"/>
            <a:ext cx="2743420" cy="856831"/>
          </a:xfrm>
          <a:prstGeom prst="rect">
            <a:avLst/>
          </a:prstGeom>
        </p:spPr>
        <p:txBody>
          <a:bodyPr anchor="t" rtlCol="false" tIns="0" lIns="0" bIns="0" rIns="0">
            <a:spAutoFit/>
          </a:bodyPr>
          <a:lstStyle/>
          <a:p>
            <a:pPr algn="ctr">
              <a:lnSpc>
                <a:spcPts val="3483"/>
              </a:lnSpc>
            </a:pPr>
            <a:r>
              <a:rPr lang="en-US" sz="2524" spc="247">
                <a:solidFill>
                  <a:srgbClr val="231F20"/>
                </a:solidFill>
                <a:latin typeface="Montserrat"/>
                <a:ea typeface="Montserrat"/>
                <a:cs typeface="Montserrat"/>
                <a:sym typeface="Montserrat"/>
              </a:rPr>
              <a:t>Implementasi</a:t>
            </a:r>
          </a:p>
          <a:p>
            <a:pPr algn="ctr">
              <a:lnSpc>
                <a:spcPts val="3483"/>
              </a:lnSpc>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grpSp>
        <p:nvGrpSpPr>
          <p:cNvPr name="Group 3" id="3"/>
          <p:cNvGrpSpPr/>
          <p:nvPr/>
        </p:nvGrpSpPr>
        <p:grpSpPr>
          <a:xfrm rot="0">
            <a:off x="-5013836" y="1028700"/>
            <a:ext cx="19354610" cy="2258023"/>
            <a:chOff x="0" y="0"/>
            <a:chExt cx="1876002" cy="218865"/>
          </a:xfrm>
        </p:grpSpPr>
        <p:sp>
          <p:nvSpPr>
            <p:cNvPr name="Freeform 4" id="4"/>
            <p:cNvSpPr/>
            <p:nvPr/>
          </p:nvSpPr>
          <p:spPr>
            <a:xfrm flipH="false" flipV="false" rot="0">
              <a:off x="0" y="0"/>
              <a:ext cx="1876002" cy="218865"/>
            </a:xfrm>
            <a:custGeom>
              <a:avLst/>
              <a:gdLst/>
              <a:ahLst/>
              <a:cxnLst/>
              <a:rect r="r" b="b" t="t" l="l"/>
              <a:pathLst>
                <a:path h="218865" w="1876002">
                  <a:moveTo>
                    <a:pt x="1672802" y="0"/>
                  </a:moveTo>
                  <a:lnTo>
                    <a:pt x="0" y="0"/>
                  </a:lnTo>
                  <a:lnTo>
                    <a:pt x="203200" y="218865"/>
                  </a:lnTo>
                  <a:lnTo>
                    <a:pt x="1876002" y="218865"/>
                  </a:lnTo>
                  <a:lnTo>
                    <a:pt x="1672802" y="0"/>
                  </a:lnTo>
                  <a:close/>
                </a:path>
              </a:pathLst>
            </a:custGeom>
            <a:solidFill>
              <a:srgbClr val="010101"/>
            </a:solidFill>
            <a:ln cap="sq">
              <a:noFill/>
              <a:prstDash val="solid"/>
              <a:miter/>
            </a:ln>
          </p:spPr>
        </p:sp>
        <p:sp>
          <p:nvSpPr>
            <p:cNvPr name="TextBox 5" id="5"/>
            <p:cNvSpPr txBox="true"/>
            <p:nvPr/>
          </p:nvSpPr>
          <p:spPr>
            <a:xfrm>
              <a:off x="101600" y="-19050"/>
              <a:ext cx="1672802" cy="237915"/>
            </a:xfrm>
            <a:prstGeom prst="rect">
              <a:avLst/>
            </a:prstGeom>
          </p:spPr>
          <p:txBody>
            <a:bodyPr anchor="ctr" rtlCol="false" tIns="50800" lIns="50800" bIns="50800" rIns="50800"/>
            <a:lstStyle/>
            <a:p>
              <a:pPr algn="ctr" marL="0" indent="0" lvl="0">
                <a:lnSpc>
                  <a:spcPts val="2859"/>
                </a:lnSpc>
                <a:spcBef>
                  <a:spcPct val="0"/>
                </a:spcBef>
              </a:pPr>
            </a:p>
          </p:txBody>
        </p:sp>
      </p:grpSp>
      <p:grpSp>
        <p:nvGrpSpPr>
          <p:cNvPr name="Group 6" id="6"/>
          <p:cNvGrpSpPr/>
          <p:nvPr/>
        </p:nvGrpSpPr>
        <p:grpSpPr>
          <a:xfrm rot="0">
            <a:off x="1902579" y="4972031"/>
            <a:ext cx="736150" cy="665905"/>
            <a:chOff x="0" y="0"/>
            <a:chExt cx="193883" cy="175382"/>
          </a:xfrm>
        </p:grpSpPr>
        <p:sp>
          <p:nvSpPr>
            <p:cNvPr name="Freeform 7" id="7"/>
            <p:cNvSpPr/>
            <p:nvPr/>
          </p:nvSpPr>
          <p:spPr>
            <a:xfrm flipH="false" flipV="false" rot="0">
              <a:off x="0" y="0"/>
              <a:ext cx="193883" cy="175382"/>
            </a:xfrm>
            <a:custGeom>
              <a:avLst/>
              <a:gdLst/>
              <a:ahLst/>
              <a:cxnLst/>
              <a:rect r="r" b="b" t="t" l="l"/>
              <a:pathLst>
                <a:path h="175382" w="193883">
                  <a:moveTo>
                    <a:pt x="84134" y="0"/>
                  </a:moveTo>
                  <a:lnTo>
                    <a:pt x="109749" y="0"/>
                  </a:lnTo>
                  <a:cubicBezTo>
                    <a:pt x="156215" y="0"/>
                    <a:pt x="193883" y="37668"/>
                    <a:pt x="193883" y="84134"/>
                  </a:cubicBezTo>
                  <a:lnTo>
                    <a:pt x="193883" y="91248"/>
                  </a:lnTo>
                  <a:cubicBezTo>
                    <a:pt x="193883" y="137714"/>
                    <a:pt x="156215" y="175382"/>
                    <a:pt x="109749" y="175382"/>
                  </a:cubicBezTo>
                  <a:lnTo>
                    <a:pt x="84134" y="175382"/>
                  </a:lnTo>
                  <a:cubicBezTo>
                    <a:pt x="37668" y="175382"/>
                    <a:pt x="0" y="137714"/>
                    <a:pt x="0" y="91248"/>
                  </a:cubicBezTo>
                  <a:lnTo>
                    <a:pt x="0" y="84134"/>
                  </a:lnTo>
                  <a:cubicBezTo>
                    <a:pt x="0" y="37668"/>
                    <a:pt x="37668" y="0"/>
                    <a:pt x="84134" y="0"/>
                  </a:cubicBezTo>
                  <a:close/>
                </a:path>
              </a:pathLst>
            </a:custGeom>
            <a:solidFill>
              <a:srgbClr val="1A1A1A"/>
            </a:solidFill>
          </p:spPr>
        </p:sp>
        <p:sp>
          <p:nvSpPr>
            <p:cNvPr name="TextBox 8" id="8"/>
            <p:cNvSpPr txBox="true"/>
            <p:nvPr/>
          </p:nvSpPr>
          <p:spPr>
            <a:xfrm>
              <a:off x="0" y="-57150"/>
              <a:ext cx="193883" cy="232532"/>
            </a:xfrm>
            <a:prstGeom prst="rect">
              <a:avLst/>
            </a:prstGeom>
          </p:spPr>
          <p:txBody>
            <a:bodyPr anchor="t" rtlCol="false" tIns="50800" lIns="50800" bIns="50800" rIns="50800"/>
            <a:lstStyle/>
            <a:p>
              <a:pPr algn="ctr" marL="0" indent="0" lvl="0">
                <a:lnSpc>
                  <a:spcPts val="4114"/>
                </a:lnSpc>
                <a:spcBef>
                  <a:spcPct val="0"/>
                </a:spcBef>
              </a:pPr>
              <a:r>
                <a:rPr lang="en-US" b="true" sz="2981" spc="29">
                  <a:solidFill>
                    <a:srgbClr val="FFFFFF"/>
                  </a:solidFill>
                  <a:latin typeface="Montserrat Bold"/>
                  <a:ea typeface="Montserrat Bold"/>
                  <a:cs typeface="Montserrat Bold"/>
                  <a:sym typeface="Montserrat Bold"/>
                </a:rPr>
                <a:t>01</a:t>
              </a:r>
            </a:p>
          </p:txBody>
        </p:sp>
      </p:grpSp>
      <p:grpSp>
        <p:nvGrpSpPr>
          <p:cNvPr name="Group 9" id="9"/>
          <p:cNvGrpSpPr/>
          <p:nvPr/>
        </p:nvGrpSpPr>
        <p:grpSpPr>
          <a:xfrm rot="0">
            <a:off x="12573606" y="3743682"/>
            <a:ext cx="3314591" cy="3314591"/>
            <a:chOff x="0" y="0"/>
            <a:chExt cx="4872604" cy="4872604"/>
          </a:xfrm>
        </p:grpSpPr>
        <p:sp>
          <p:nvSpPr>
            <p:cNvPr name="Freeform 10" id="10"/>
            <p:cNvSpPr/>
            <p:nvPr/>
          </p:nvSpPr>
          <p:spPr>
            <a:xfrm flipH="false" flipV="false" rot="0">
              <a:off x="0" y="0"/>
              <a:ext cx="4872609" cy="4872609"/>
            </a:xfrm>
            <a:custGeom>
              <a:avLst/>
              <a:gdLst/>
              <a:ahLst/>
              <a:cxnLst/>
              <a:rect r="r" b="b" t="t" l="l"/>
              <a:pathLst>
                <a:path h="4872609" w="4872609">
                  <a:moveTo>
                    <a:pt x="1061593" y="2436241"/>
                  </a:moveTo>
                  <a:cubicBezTo>
                    <a:pt x="1061593" y="1687957"/>
                    <a:pt x="1688084" y="1061466"/>
                    <a:pt x="2436368" y="1061466"/>
                  </a:cubicBezTo>
                  <a:cubicBezTo>
                    <a:pt x="3202051" y="1061466"/>
                    <a:pt x="3811143" y="1687957"/>
                    <a:pt x="3811143" y="2436241"/>
                  </a:cubicBezTo>
                  <a:cubicBezTo>
                    <a:pt x="3811143" y="3201924"/>
                    <a:pt x="3202051" y="3811016"/>
                    <a:pt x="2436368" y="3811016"/>
                  </a:cubicBezTo>
                  <a:cubicBezTo>
                    <a:pt x="2436368" y="4872609"/>
                    <a:pt x="2436368" y="4872609"/>
                    <a:pt x="2436368" y="4872609"/>
                  </a:cubicBezTo>
                  <a:cubicBezTo>
                    <a:pt x="3776345" y="4872609"/>
                    <a:pt x="4872609" y="3776218"/>
                    <a:pt x="4872609" y="2436368"/>
                  </a:cubicBezTo>
                  <a:cubicBezTo>
                    <a:pt x="4872609" y="1096518"/>
                    <a:pt x="3776218" y="0"/>
                    <a:pt x="2436241" y="0"/>
                  </a:cubicBezTo>
                  <a:cubicBezTo>
                    <a:pt x="1096264" y="0"/>
                    <a:pt x="0" y="1096391"/>
                    <a:pt x="0" y="2436241"/>
                  </a:cubicBezTo>
                  <a:lnTo>
                    <a:pt x="1061593" y="2436241"/>
                  </a:lnTo>
                  <a:close/>
                </a:path>
              </a:pathLst>
            </a:custGeom>
            <a:solidFill>
              <a:srgbClr val="000000">
                <a:alpha val="16863"/>
              </a:srgbClr>
            </a:solidFill>
          </p:spPr>
        </p:sp>
      </p:grpSp>
      <p:grpSp>
        <p:nvGrpSpPr>
          <p:cNvPr name="Group 11" id="11"/>
          <p:cNvGrpSpPr/>
          <p:nvPr/>
        </p:nvGrpSpPr>
        <p:grpSpPr>
          <a:xfrm rot="0">
            <a:off x="9981212" y="3767100"/>
            <a:ext cx="3314591" cy="3326378"/>
            <a:chOff x="0" y="0"/>
            <a:chExt cx="4872604" cy="4889931"/>
          </a:xfrm>
        </p:grpSpPr>
        <p:sp>
          <p:nvSpPr>
            <p:cNvPr name="Freeform 12" id="12"/>
            <p:cNvSpPr/>
            <p:nvPr/>
          </p:nvSpPr>
          <p:spPr>
            <a:xfrm flipH="false" flipV="false" rot="0">
              <a:off x="0" y="0"/>
              <a:ext cx="4872609" cy="4889881"/>
            </a:xfrm>
            <a:custGeom>
              <a:avLst/>
              <a:gdLst/>
              <a:ahLst/>
              <a:cxnLst/>
              <a:rect r="r" b="b" t="t" l="l"/>
              <a:pathLst>
                <a:path h="4889881" w="4872609">
                  <a:moveTo>
                    <a:pt x="3811016" y="2453640"/>
                  </a:moveTo>
                  <a:cubicBezTo>
                    <a:pt x="3811016" y="3201924"/>
                    <a:pt x="3201924" y="3828415"/>
                    <a:pt x="2436241" y="3828415"/>
                  </a:cubicBezTo>
                  <a:cubicBezTo>
                    <a:pt x="1687957" y="3828415"/>
                    <a:pt x="1061466" y="3201924"/>
                    <a:pt x="1061466" y="2453640"/>
                  </a:cubicBezTo>
                  <a:cubicBezTo>
                    <a:pt x="1061466" y="1687957"/>
                    <a:pt x="1687957" y="1078865"/>
                    <a:pt x="2436241" y="1078865"/>
                  </a:cubicBezTo>
                  <a:cubicBezTo>
                    <a:pt x="2436241" y="0"/>
                    <a:pt x="2436241" y="0"/>
                    <a:pt x="2436241" y="0"/>
                  </a:cubicBezTo>
                  <a:cubicBezTo>
                    <a:pt x="1096391" y="0"/>
                    <a:pt x="0" y="1096264"/>
                    <a:pt x="0" y="2453640"/>
                  </a:cubicBezTo>
                  <a:cubicBezTo>
                    <a:pt x="0" y="3793617"/>
                    <a:pt x="1096391" y="4889881"/>
                    <a:pt x="2436241" y="4889881"/>
                  </a:cubicBezTo>
                  <a:cubicBezTo>
                    <a:pt x="3776091" y="4889881"/>
                    <a:pt x="4872609" y="3793617"/>
                    <a:pt x="4872609" y="2453640"/>
                  </a:cubicBezTo>
                  <a:lnTo>
                    <a:pt x="3811016" y="2453640"/>
                  </a:lnTo>
                  <a:close/>
                </a:path>
              </a:pathLst>
            </a:custGeom>
            <a:solidFill>
              <a:srgbClr val="000000">
                <a:alpha val="16863"/>
              </a:srgbClr>
            </a:solidFill>
          </p:spPr>
        </p:sp>
      </p:grpSp>
      <p:grpSp>
        <p:nvGrpSpPr>
          <p:cNvPr name="Group 13" id="13"/>
          <p:cNvGrpSpPr/>
          <p:nvPr/>
        </p:nvGrpSpPr>
        <p:grpSpPr>
          <a:xfrm rot="0">
            <a:off x="12548713" y="6337440"/>
            <a:ext cx="3314591" cy="3315573"/>
            <a:chOff x="0" y="0"/>
            <a:chExt cx="4872604" cy="4874047"/>
          </a:xfrm>
        </p:grpSpPr>
        <p:sp>
          <p:nvSpPr>
            <p:cNvPr name="Freeform 14" id="14"/>
            <p:cNvSpPr/>
            <p:nvPr/>
          </p:nvSpPr>
          <p:spPr>
            <a:xfrm flipH="false" flipV="false" rot="0">
              <a:off x="0" y="0"/>
              <a:ext cx="4872482" cy="4874006"/>
            </a:xfrm>
            <a:custGeom>
              <a:avLst/>
              <a:gdLst/>
              <a:ahLst/>
              <a:cxnLst/>
              <a:rect r="r" b="b" t="t" l="l"/>
              <a:pathLst>
                <a:path h="4874006" w="4872482">
                  <a:moveTo>
                    <a:pt x="3811016" y="2437003"/>
                  </a:moveTo>
                  <a:cubicBezTo>
                    <a:pt x="3811016" y="3202940"/>
                    <a:pt x="3201924" y="3812159"/>
                    <a:pt x="2436241" y="3812159"/>
                  </a:cubicBezTo>
                  <a:cubicBezTo>
                    <a:pt x="1687957" y="3812159"/>
                    <a:pt x="1061466" y="3202940"/>
                    <a:pt x="1061466" y="2437003"/>
                  </a:cubicBezTo>
                  <a:cubicBezTo>
                    <a:pt x="1061466" y="1688465"/>
                    <a:pt x="1687957" y="1061847"/>
                    <a:pt x="2436241" y="1061847"/>
                  </a:cubicBezTo>
                  <a:cubicBezTo>
                    <a:pt x="2436241" y="0"/>
                    <a:pt x="2436241" y="0"/>
                    <a:pt x="2436241" y="0"/>
                  </a:cubicBezTo>
                  <a:cubicBezTo>
                    <a:pt x="1096391" y="0"/>
                    <a:pt x="0" y="1096645"/>
                    <a:pt x="0" y="2437003"/>
                  </a:cubicBezTo>
                  <a:cubicBezTo>
                    <a:pt x="0" y="3777361"/>
                    <a:pt x="1096391" y="4874006"/>
                    <a:pt x="2436241" y="4874006"/>
                  </a:cubicBezTo>
                  <a:cubicBezTo>
                    <a:pt x="3776091" y="4874006"/>
                    <a:pt x="4872482" y="3777361"/>
                    <a:pt x="4872482" y="2437003"/>
                  </a:cubicBezTo>
                  <a:lnTo>
                    <a:pt x="3811016" y="2437003"/>
                  </a:lnTo>
                  <a:close/>
                </a:path>
              </a:pathLst>
            </a:custGeom>
            <a:solidFill>
              <a:srgbClr val="000000">
                <a:alpha val="16863"/>
              </a:srgbClr>
            </a:solidFill>
          </p:spPr>
        </p:sp>
      </p:grpSp>
      <p:grpSp>
        <p:nvGrpSpPr>
          <p:cNvPr name="Group 15" id="15"/>
          <p:cNvGrpSpPr/>
          <p:nvPr/>
        </p:nvGrpSpPr>
        <p:grpSpPr>
          <a:xfrm rot="0">
            <a:off x="10878301" y="4617656"/>
            <a:ext cx="1520413" cy="1520413"/>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0000">
                    <a:alpha val="100000"/>
                  </a:srgbClr>
                </a:gs>
                <a:gs pos="100000">
                  <a:srgbClr val="555555">
                    <a:alpha val="100000"/>
                  </a:srgbClr>
                </a:gs>
              </a:gsLst>
              <a:lin ang="0"/>
            </a:gradFill>
          </p:spPr>
        </p:sp>
        <p:sp>
          <p:nvSpPr>
            <p:cNvPr name="TextBox 17" id="17"/>
            <p:cNvSpPr txBox="true"/>
            <p:nvPr/>
          </p:nvSpPr>
          <p:spPr>
            <a:xfrm>
              <a:off x="76200" y="57150"/>
              <a:ext cx="660400" cy="679450"/>
            </a:xfrm>
            <a:prstGeom prst="rect">
              <a:avLst/>
            </a:prstGeom>
          </p:spPr>
          <p:txBody>
            <a:bodyPr anchor="ctr" rtlCol="false" tIns="50800" lIns="50800" bIns="50800" rIns="50800"/>
            <a:lstStyle/>
            <a:p>
              <a:pPr algn="ctr">
                <a:lnSpc>
                  <a:spcPts val="2859"/>
                </a:lnSpc>
              </a:pPr>
            </a:p>
          </p:txBody>
        </p:sp>
      </p:grpSp>
      <p:grpSp>
        <p:nvGrpSpPr>
          <p:cNvPr name="Group 18" id="18"/>
          <p:cNvGrpSpPr/>
          <p:nvPr/>
        </p:nvGrpSpPr>
        <p:grpSpPr>
          <a:xfrm rot="0">
            <a:off x="13469664" y="7244657"/>
            <a:ext cx="1522475" cy="1522475"/>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0000">
                    <a:alpha val="100000"/>
                  </a:srgbClr>
                </a:gs>
                <a:gs pos="100000">
                  <a:srgbClr val="555555">
                    <a:alpha val="100000"/>
                  </a:srgbClr>
                </a:gs>
              </a:gsLst>
              <a:lin ang="0"/>
            </a:gradFill>
          </p:spPr>
        </p:sp>
        <p:sp>
          <p:nvSpPr>
            <p:cNvPr name="TextBox 20" id="20"/>
            <p:cNvSpPr txBox="true"/>
            <p:nvPr/>
          </p:nvSpPr>
          <p:spPr>
            <a:xfrm>
              <a:off x="76200" y="57150"/>
              <a:ext cx="660400" cy="679450"/>
            </a:xfrm>
            <a:prstGeom prst="rect">
              <a:avLst/>
            </a:prstGeom>
          </p:spPr>
          <p:txBody>
            <a:bodyPr anchor="ctr" rtlCol="false" tIns="50800" lIns="50800" bIns="50800" rIns="50800"/>
            <a:lstStyle/>
            <a:p>
              <a:pPr algn="ctr">
                <a:lnSpc>
                  <a:spcPts val="2859"/>
                </a:lnSpc>
              </a:pPr>
            </a:p>
          </p:txBody>
        </p:sp>
      </p:grpSp>
      <p:grpSp>
        <p:nvGrpSpPr>
          <p:cNvPr name="Group 21" id="21"/>
          <p:cNvGrpSpPr/>
          <p:nvPr/>
        </p:nvGrpSpPr>
        <p:grpSpPr>
          <a:xfrm rot="0">
            <a:off x="13447581" y="4617656"/>
            <a:ext cx="1566642" cy="1566642"/>
            <a:chOff x="0" y="0"/>
            <a:chExt cx="812800" cy="812800"/>
          </a:xfrm>
        </p:grpSpPr>
        <p:sp>
          <p:nvSpPr>
            <p:cNvPr name="Freeform 22" id="2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696969">
                    <a:alpha val="72000"/>
                  </a:srgbClr>
                </a:gs>
                <a:gs pos="33333">
                  <a:srgbClr val="B4B4B4">
                    <a:alpha val="82500"/>
                  </a:srgbClr>
                </a:gs>
                <a:gs pos="66667">
                  <a:srgbClr val="EEEEEE">
                    <a:alpha val="70500"/>
                  </a:srgbClr>
                </a:gs>
                <a:gs pos="100000">
                  <a:srgbClr val="FBFBFB">
                    <a:alpha val="22000"/>
                  </a:srgbClr>
                </a:gs>
              </a:gsLst>
              <a:lin ang="0"/>
            </a:gradFill>
          </p:spPr>
        </p:sp>
        <p:sp>
          <p:nvSpPr>
            <p:cNvPr name="TextBox 23" id="23"/>
            <p:cNvSpPr txBox="true"/>
            <p:nvPr/>
          </p:nvSpPr>
          <p:spPr>
            <a:xfrm>
              <a:off x="76200" y="57150"/>
              <a:ext cx="660400" cy="679450"/>
            </a:xfrm>
            <a:prstGeom prst="rect">
              <a:avLst/>
            </a:prstGeom>
          </p:spPr>
          <p:txBody>
            <a:bodyPr anchor="ctr" rtlCol="false" tIns="50800" lIns="50800" bIns="50800" rIns="50800"/>
            <a:lstStyle/>
            <a:p>
              <a:pPr algn="ctr">
                <a:lnSpc>
                  <a:spcPts val="2859"/>
                </a:lnSpc>
              </a:pPr>
            </a:p>
          </p:txBody>
        </p:sp>
      </p:grpSp>
      <p:sp>
        <p:nvSpPr>
          <p:cNvPr name="Freeform 24" id="24"/>
          <p:cNvSpPr/>
          <p:nvPr/>
        </p:nvSpPr>
        <p:spPr>
          <a:xfrm flipH="false" flipV="false" rot="0">
            <a:off x="11135381" y="4897605"/>
            <a:ext cx="1006253" cy="960515"/>
          </a:xfrm>
          <a:custGeom>
            <a:avLst/>
            <a:gdLst/>
            <a:ahLst/>
            <a:cxnLst/>
            <a:rect r="r" b="b" t="t" l="l"/>
            <a:pathLst>
              <a:path h="960515" w="1006253">
                <a:moveTo>
                  <a:pt x="0" y="0"/>
                </a:moveTo>
                <a:lnTo>
                  <a:pt x="1006253" y="0"/>
                </a:lnTo>
                <a:lnTo>
                  <a:pt x="1006253" y="960515"/>
                </a:lnTo>
                <a:lnTo>
                  <a:pt x="0" y="96051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25" id="25"/>
          <p:cNvGrpSpPr/>
          <p:nvPr/>
        </p:nvGrpSpPr>
        <p:grpSpPr>
          <a:xfrm rot="0">
            <a:off x="916860" y="3148979"/>
            <a:ext cx="5689104" cy="275488"/>
            <a:chOff x="0" y="0"/>
            <a:chExt cx="4519796" cy="218865"/>
          </a:xfrm>
        </p:grpSpPr>
        <p:sp>
          <p:nvSpPr>
            <p:cNvPr name="Freeform 26" id="26"/>
            <p:cNvSpPr/>
            <p:nvPr/>
          </p:nvSpPr>
          <p:spPr>
            <a:xfrm flipH="false" flipV="false" rot="0">
              <a:off x="0" y="0"/>
              <a:ext cx="4519796" cy="218865"/>
            </a:xfrm>
            <a:custGeom>
              <a:avLst/>
              <a:gdLst/>
              <a:ahLst/>
              <a:cxnLst/>
              <a:rect r="r" b="b" t="t" l="l"/>
              <a:pathLst>
                <a:path h="218865" w="4519796">
                  <a:moveTo>
                    <a:pt x="4316596" y="0"/>
                  </a:moveTo>
                  <a:lnTo>
                    <a:pt x="0" y="0"/>
                  </a:lnTo>
                  <a:lnTo>
                    <a:pt x="203200" y="218865"/>
                  </a:lnTo>
                  <a:lnTo>
                    <a:pt x="4519796" y="218865"/>
                  </a:lnTo>
                  <a:lnTo>
                    <a:pt x="4316596" y="0"/>
                  </a:lnTo>
                  <a:close/>
                </a:path>
              </a:pathLst>
            </a:custGeom>
            <a:solidFill>
              <a:srgbClr val="727070"/>
            </a:solidFill>
            <a:ln cap="sq">
              <a:noFill/>
              <a:prstDash val="solid"/>
              <a:miter/>
            </a:ln>
          </p:spPr>
        </p:sp>
        <p:sp>
          <p:nvSpPr>
            <p:cNvPr name="TextBox 27" id="27"/>
            <p:cNvSpPr txBox="true"/>
            <p:nvPr/>
          </p:nvSpPr>
          <p:spPr>
            <a:xfrm>
              <a:off x="101600" y="-19050"/>
              <a:ext cx="4316596" cy="237915"/>
            </a:xfrm>
            <a:prstGeom prst="rect">
              <a:avLst/>
            </a:prstGeom>
          </p:spPr>
          <p:txBody>
            <a:bodyPr anchor="ctr" rtlCol="false" tIns="50800" lIns="50800" bIns="50800" rIns="50800"/>
            <a:lstStyle/>
            <a:p>
              <a:pPr algn="ctr" marL="0" indent="0" lvl="0">
                <a:lnSpc>
                  <a:spcPts val="2859"/>
                </a:lnSpc>
                <a:spcBef>
                  <a:spcPct val="0"/>
                </a:spcBef>
              </a:pPr>
            </a:p>
          </p:txBody>
        </p:sp>
      </p:grpSp>
      <p:grpSp>
        <p:nvGrpSpPr>
          <p:cNvPr name="Group 28" id="28"/>
          <p:cNvGrpSpPr/>
          <p:nvPr/>
        </p:nvGrpSpPr>
        <p:grpSpPr>
          <a:xfrm rot="0">
            <a:off x="1902579" y="7194301"/>
            <a:ext cx="736150" cy="665905"/>
            <a:chOff x="0" y="0"/>
            <a:chExt cx="193883" cy="175382"/>
          </a:xfrm>
        </p:grpSpPr>
        <p:sp>
          <p:nvSpPr>
            <p:cNvPr name="Freeform 29" id="29"/>
            <p:cNvSpPr/>
            <p:nvPr/>
          </p:nvSpPr>
          <p:spPr>
            <a:xfrm flipH="false" flipV="false" rot="0">
              <a:off x="0" y="0"/>
              <a:ext cx="193883" cy="175382"/>
            </a:xfrm>
            <a:custGeom>
              <a:avLst/>
              <a:gdLst/>
              <a:ahLst/>
              <a:cxnLst/>
              <a:rect r="r" b="b" t="t" l="l"/>
              <a:pathLst>
                <a:path h="175382" w="193883">
                  <a:moveTo>
                    <a:pt x="84134" y="0"/>
                  </a:moveTo>
                  <a:lnTo>
                    <a:pt x="109749" y="0"/>
                  </a:lnTo>
                  <a:cubicBezTo>
                    <a:pt x="156215" y="0"/>
                    <a:pt x="193883" y="37668"/>
                    <a:pt x="193883" y="84134"/>
                  </a:cubicBezTo>
                  <a:lnTo>
                    <a:pt x="193883" y="91248"/>
                  </a:lnTo>
                  <a:cubicBezTo>
                    <a:pt x="193883" y="137714"/>
                    <a:pt x="156215" y="175382"/>
                    <a:pt x="109749" y="175382"/>
                  </a:cubicBezTo>
                  <a:lnTo>
                    <a:pt x="84134" y="175382"/>
                  </a:lnTo>
                  <a:cubicBezTo>
                    <a:pt x="37668" y="175382"/>
                    <a:pt x="0" y="137714"/>
                    <a:pt x="0" y="91248"/>
                  </a:cubicBezTo>
                  <a:lnTo>
                    <a:pt x="0" y="84134"/>
                  </a:lnTo>
                  <a:cubicBezTo>
                    <a:pt x="0" y="37668"/>
                    <a:pt x="37668" y="0"/>
                    <a:pt x="84134" y="0"/>
                  </a:cubicBezTo>
                  <a:close/>
                </a:path>
              </a:pathLst>
            </a:custGeom>
            <a:solidFill>
              <a:srgbClr val="1A1A1A"/>
            </a:solidFill>
          </p:spPr>
        </p:sp>
        <p:sp>
          <p:nvSpPr>
            <p:cNvPr name="TextBox 30" id="30"/>
            <p:cNvSpPr txBox="true"/>
            <p:nvPr/>
          </p:nvSpPr>
          <p:spPr>
            <a:xfrm>
              <a:off x="0" y="-57150"/>
              <a:ext cx="193883" cy="232532"/>
            </a:xfrm>
            <a:prstGeom prst="rect">
              <a:avLst/>
            </a:prstGeom>
          </p:spPr>
          <p:txBody>
            <a:bodyPr anchor="t" rtlCol="false" tIns="50800" lIns="50800" bIns="50800" rIns="50800"/>
            <a:lstStyle/>
            <a:p>
              <a:pPr algn="ctr" marL="0" indent="0" lvl="0">
                <a:lnSpc>
                  <a:spcPts val="4114"/>
                </a:lnSpc>
                <a:spcBef>
                  <a:spcPct val="0"/>
                </a:spcBef>
              </a:pPr>
              <a:r>
                <a:rPr lang="en-US" b="true" sz="2981" spc="29">
                  <a:solidFill>
                    <a:srgbClr val="FFFFFF"/>
                  </a:solidFill>
                  <a:latin typeface="Montserrat Bold"/>
                  <a:ea typeface="Montserrat Bold"/>
                  <a:cs typeface="Montserrat Bold"/>
                  <a:sym typeface="Montserrat Bold"/>
                </a:rPr>
                <a:t>02</a:t>
              </a:r>
            </a:p>
          </p:txBody>
        </p:sp>
      </p:grpSp>
      <p:sp>
        <p:nvSpPr>
          <p:cNvPr name="AutoShape 31" id="31"/>
          <p:cNvSpPr/>
          <p:nvPr/>
        </p:nvSpPr>
        <p:spPr>
          <a:xfrm>
            <a:off x="-715490" y="962025"/>
            <a:ext cx="12921291" cy="0"/>
          </a:xfrm>
          <a:prstGeom prst="line">
            <a:avLst/>
          </a:prstGeom>
          <a:ln cap="flat" w="38100">
            <a:solidFill>
              <a:srgbClr val="000000"/>
            </a:solidFill>
            <a:prstDash val="solid"/>
            <a:headEnd type="none" len="sm" w="sm"/>
            <a:tailEnd type="none" len="sm" w="sm"/>
          </a:ln>
        </p:spPr>
      </p:sp>
      <p:sp>
        <p:nvSpPr>
          <p:cNvPr name="Freeform 32" id="32"/>
          <p:cNvSpPr/>
          <p:nvPr/>
        </p:nvSpPr>
        <p:spPr>
          <a:xfrm flipH="false" flipV="false" rot="0">
            <a:off x="13779447" y="7532947"/>
            <a:ext cx="902910" cy="902910"/>
          </a:xfrm>
          <a:custGeom>
            <a:avLst/>
            <a:gdLst/>
            <a:ahLst/>
            <a:cxnLst/>
            <a:rect r="r" b="b" t="t" l="l"/>
            <a:pathLst>
              <a:path h="902910" w="902910">
                <a:moveTo>
                  <a:pt x="0" y="0"/>
                </a:moveTo>
                <a:lnTo>
                  <a:pt x="902910" y="0"/>
                </a:lnTo>
                <a:lnTo>
                  <a:pt x="902910" y="902910"/>
                </a:lnTo>
                <a:lnTo>
                  <a:pt x="0" y="90291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33" id="33"/>
          <p:cNvSpPr/>
          <p:nvPr/>
        </p:nvSpPr>
        <p:spPr>
          <a:xfrm flipH="false" flipV="false" rot="0">
            <a:off x="13779447" y="4972031"/>
            <a:ext cx="811663" cy="811663"/>
          </a:xfrm>
          <a:custGeom>
            <a:avLst/>
            <a:gdLst/>
            <a:ahLst/>
            <a:cxnLst/>
            <a:rect r="r" b="b" t="t" l="l"/>
            <a:pathLst>
              <a:path h="811663" w="811663">
                <a:moveTo>
                  <a:pt x="0" y="0"/>
                </a:moveTo>
                <a:lnTo>
                  <a:pt x="811663" y="0"/>
                </a:lnTo>
                <a:lnTo>
                  <a:pt x="811663" y="811663"/>
                </a:lnTo>
                <a:lnTo>
                  <a:pt x="0" y="811663"/>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34" id="34"/>
          <p:cNvSpPr/>
          <p:nvPr/>
        </p:nvSpPr>
        <p:spPr>
          <a:xfrm flipH="false" flipV="false" rot="0">
            <a:off x="11671181" y="111230"/>
            <a:ext cx="13931577" cy="3584827"/>
          </a:xfrm>
          <a:custGeom>
            <a:avLst/>
            <a:gdLst/>
            <a:ahLst/>
            <a:cxnLst/>
            <a:rect r="r" b="b" t="t" l="l"/>
            <a:pathLst>
              <a:path h="3584827" w="13931577">
                <a:moveTo>
                  <a:pt x="0" y="0"/>
                </a:moveTo>
                <a:lnTo>
                  <a:pt x="13931578" y="0"/>
                </a:lnTo>
                <a:lnTo>
                  <a:pt x="13931578" y="3584827"/>
                </a:lnTo>
                <a:lnTo>
                  <a:pt x="0" y="3584827"/>
                </a:lnTo>
                <a:lnTo>
                  <a:pt x="0" y="0"/>
                </a:lnTo>
                <a:close/>
              </a:path>
            </a:pathLst>
          </a:custGeom>
          <a:blipFill>
            <a:blip r:embed="rId9"/>
            <a:stretch>
              <a:fillRect l="0" t="-5136" r="0" b="-5136"/>
            </a:stretch>
          </a:blipFill>
        </p:spPr>
      </p:sp>
      <p:sp>
        <p:nvSpPr>
          <p:cNvPr name="TextBox 35" id="35"/>
          <p:cNvSpPr txBox="true"/>
          <p:nvPr/>
        </p:nvSpPr>
        <p:spPr>
          <a:xfrm rot="0">
            <a:off x="2797145" y="4943456"/>
            <a:ext cx="6346855" cy="1697448"/>
          </a:xfrm>
          <a:prstGeom prst="rect">
            <a:avLst/>
          </a:prstGeom>
        </p:spPr>
        <p:txBody>
          <a:bodyPr anchor="t" rtlCol="false" tIns="0" lIns="0" bIns="0" rIns="0">
            <a:spAutoFit/>
          </a:bodyPr>
          <a:lstStyle/>
          <a:p>
            <a:pPr algn="l" marL="0" indent="0" lvl="0">
              <a:lnSpc>
                <a:spcPts val="2774"/>
              </a:lnSpc>
              <a:spcBef>
                <a:spcPct val="0"/>
              </a:spcBef>
            </a:pPr>
            <a:r>
              <a:rPr lang="en-US" sz="2010" spc="197">
                <a:solidFill>
                  <a:srgbClr val="231F20"/>
                </a:solidFill>
                <a:latin typeface="Montserrat"/>
                <a:ea typeface="Montserrat"/>
                <a:cs typeface="Montserrat"/>
                <a:sym typeface="Montserrat"/>
              </a:rPr>
              <a:t>Bukit Vista adalah perusahaan rintisan (startup) yang bergerak di bidang manajemen properti perhotelan, khususnya vila dan resor, yang berfokus pada pasar daring (online)</a:t>
            </a:r>
          </a:p>
        </p:txBody>
      </p:sp>
      <p:sp>
        <p:nvSpPr>
          <p:cNvPr name="TextBox 36" id="36"/>
          <p:cNvSpPr txBox="true"/>
          <p:nvPr/>
        </p:nvSpPr>
        <p:spPr>
          <a:xfrm rot="0">
            <a:off x="1663813" y="1735129"/>
            <a:ext cx="9308329" cy="805883"/>
          </a:xfrm>
          <a:prstGeom prst="rect">
            <a:avLst/>
          </a:prstGeom>
        </p:spPr>
        <p:txBody>
          <a:bodyPr anchor="t" rtlCol="false" tIns="0" lIns="0" bIns="0" rIns="0">
            <a:spAutoFit/>
          </a:bodyPr>
          <a:lstStyle/>
          <a:p>
            <a:pPr algn="ctr" marL="0" indent="0" lvl="0">
              <a:lnSpc>
                <a:spcPts val="6548"/>
              </a:lnSpc>
              <a:spcBef>
                <a:spcPct val="0"/>
              </a:spcBef>
            </a:pPr>
            <a:r>
              <a:rPr lang="en-US" sz="4745" spc="37">
                <a:solidFill>
                  <a:srgbClr val="FFFFFF"/>
                </a:solidFill>
                <a:latin typeface="Gagalin"/>
                <a:ea typeface="Gagalin"/>
                <a:cs typeface="Gagalin"/>
                <a:sym typeface="Gagalin"/>
              </a:rPr>
              <a:t>ABOUT AS</a:t>
            </a:r>
          </a:p>
        </p:txBody>
      </p:sp>
      <p:sp>
        <p:nvSpPr>
          <p:cNvPr name="TextBox 37" id="37"/>
          <p:cNvSpPr txBox="true"/>
          <p:nvPr/>
        </p:nvSpPr>
        <p:spPr>
          <a:xfrm rot="0">
            <a:off x="2797145" y="7133605"/>
            <a:ext cx="6346855" cy="1697448"/>
          </a:xfrm>
          <a:prstGeom prst="rect">
            <a:avLst/>
          </a:prstGeom>
        </p:spPr>
        <p:txBody>
          <a:bodyPr anchor="t" rtlCol="false" tIns="0" lIns="0" bIns="0" rIns="0">
            <a:spAutoFit/>
          </a:bodyPr>
          <a:lstStyle/>
          <a:p>
            <a:pPr algn="l" marL="0" indent="0" lvl="0">
              <a:lnSpc>
                <a:spcPts val="2774"/>
              </a:lnSpc>
              <a:spcBef>
                <a:spcPct val="0"/>
              </a:spcBef>
            </a:pPr>
            <a:r>
              <a:rPr lang="en-US" sz="2010" spc="197">
                <a:solidFill>
                  <a:srgbClr val="231F20"/>
                </a:solidFill>
                <a:latin typeface="Montserrat"/>
                <a:ea typeface="Montserrat"/>
                <a:cs typeface="Montserrat"/>
                <a:sym typeface="Montserrat"/>
              </a:rPr>
              <a:t>Bukit Vista memanfaatkan analisis data untuk memahami tren pasar, mengoptimalkan harga (dynamic pricing), dan meningkatkan kinerja properti</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sp>
        <p:nvSpPr>
          <p:cNvPr name="Freeform 3" id="3"/>
          <p:cNvSpPr/>
          <p:nvPr/>
        </p:nvSpPr>
        <p:spPr>
          <a:xfrm flipH="false" flipV="false" rot="2925483">
            <a:off x="5978889" y="4633519"/>
            <a:ext cx="15026802" cy="1591351"/>
          </a:xfrm>
          <a:custGeom>
            <a:avLst/>
            <a:gdLst/>
            <a:ahLst/>
            <a:cxnLst/>
            <a:rect r="r" b="b" t="t" l="l"/>
            <a:pathLst>
              <a:path h="1591351" w="15026802">
                <a:moveTo>
                  <a:pt x="0" y="0"/>
                </a:moveTo>
                <a:lnTo>
                  <a:pt x="15026802" y="0"/>
                </a:lnTo>
                <a:lnTo>
                  <a:pt x="15026802" y="1591350"/>
                </a:lnTo>
                <a:lnTo>
                  <a:pt x="0" y="1591350"/>
                </a:lnTo>
                <a:lnTo>
                  <a:pt x="0" y="0"/>
                </a:lnTo>
                <a:close/>
              </a:path>
            </a:pathLst>
          </a:custGeom>
          <a:blipFill>
            <a:blip r:embed="rId3"/>
            <a:stretch>
              <a:fillRect l="0" t="-86495" r="0" b="0"/>
            </a:stretch>
          </a:blipFill>
        </p:spPr>
      </p:sp>
      <p:grpSp>
        <p:nvGrpSpPr>
          <p:cNvPr name="Group 4" id="4"/>
          <p:cNvGrpSpPr>
            <a:grpSpLocks noChangeAspect="true"/>
          </p:cNvGrpSpPr>
          <p:nvPr/>
        </p:nvGrpSpPr>
        <p:grpSpPr>
          <a:xfrm rot="0">
            <a:off x="9046979" y="0"/>
            <a:ext cx="9241021" cy="10396149"/>
            <a:chOff x="0" y="0"/>
            <a:chExt cx="5370413" cy="6041715"/>
          </a:xfrm>
        </p:grpSpPr>
        <p:sp>
          <p:nvSpPr>
            <p:cNvPr name="Freeform 5" id="5"/>
            <p:cNvSpPr/>
            <p:nvPr/>
          </p:nvSpPr>
          <p:spPr>
            <a:xfrm flipH="false" flipV="false" rot="0">
              <a:off x="0" y="0"/>
              <a:ext cx="5370413" cy="6041715"/>
            </a:xfrm>
            <a:custGeom>
              <a:avLst/>
              <a:gdLst/>
              <a:ahLst/>
              <a:cxnLst/>
              <a:rect r="r" b="b" t="t" l="l"/>
              <a:pathLst>
                <a:path h="6041715" w="5370413">
                  <a:moveTo>
                    <a:pt x="5370413" y="0"/>
                  </a:moveTo>
                  <a:lnTo>
                    <a:pt x="5370413" y="6041715"/>
                  </a:lnTo>
                  <a:cubicBezTo>
                    <a:pt x="3580275" y="4027810"/>
                    <a:pt x="1790138" y="2013905"/>
                    <a:pt x="0" y="0"/>
                  </a:cubicBezTo>
                  <a:lnTo>
                    <a:pt x="5370413" y="0"/>
                  </a:lnTo>
                  <a:close/>
                </a:path>
              </a:pathLst>
            </a:custGeom>
            <a:solidFill>
              <a:srgbClr val="000000"/>
            </a:solidFill>
          </p:spPr>
        </p:sp>
        <p:sp>
          <p:nvSpPr>
            <p:cNvPr name="Freeform 6" id="6"/>
            <p:cNvSpPr/>
            <p:nvPr/>
          </p:nvSpPr>
          <p:spPr>
            <a:xfrm flipH="false" flipV="false" rot="0">
              <a:off x="0" y="0"/>
              <a:ext cx="5370413" cy="6041715"/>
            </a:xfrm>
            <a:custGeom>
              <a:avLst/>
              <a:gdLst/>
              <a:ahLst/>
              <a:cxnLst/>
              <a:rect r="r" b="b" t="t" l="l"/>
              <a:pathLst>
                <a:path h="6041715" w="5370413">
                  <a:moveTo>
                    <a:pt x="5370413" y="0"/>
                  </a:moveTo>
                  <a:lnTo>
                    <a:pt x="5370413" y="6041715"/>
                  </a:lnTo>
                  <a:cubicBezTo>
                    <a:pt x="3580275" y="4027810"/>
                    <a:pt x="1790138" y="2013905"/>
                    <a:pt x="0" y="0"/>
                  </a:cubicBezTo>
                  <a:lnTo>
                    <a:pt x="5370413" y="0"/>
                  </a:lnTo>
                  <a:close/>
                </a:path>
              </a:pathLst>
            </a:custGeom>
            <a:blipFill>
              <a:blip r:embed="rId4"/>
              <a:stretch>
                <a:fillRect l="-45541" t="0" r="-45541" b="0"/>
              </a:stretch>
            </a:blipFill>
          </p:spPr>
        </p:sp>
      </p:grpSp>
      <p:grpSp>
        <p:nvGrpSpPr>
          <p:cNvPr name="Group 7" id="7"/>
          <p:cNvGrpSpPr/>
          <p:nvPr/>
        </p:nvGrpSpPr>
        <p:grpSpPr>
          <a:xfrm rot="0">
            <a:off x="2122031" y="4270779"/>
            <a:ext cx="1828744" cy="1828744"/>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10101"/>
            </a:solidFill>
          </p:spPr>
        </p:sp>
        <p:sp>
          <p:nvSpPr>
            <p:cNvPr name="TextBox 9" id="9"/>
            <p:cNvSpPr txBox="true"/>
            <p:nvPr/>
          </p:nvSpPr>
          <p:spPr>
            <a:xfrm>
              <a:off x="76200" y="57150"/>
              <a:ext cx="660400" cy="679450"/>
            </a:xfrm>
            <a:prstGeom prst="rect">
              <a:avLst/>
            </a:prstGeom>
          </p:spPr>
          <p:txBody>
            <a:bodyPr anchor="ctr" rtlCol="false" tIns="50800" lIns="50800" bIns="50800" rIns="50800"/>
            <a:lstStyle/>
            <a:p>
              <a:pPr algn="ctr">
                <a:lnSpc>
                  <a:spcPts val="2859"/>
                </a:lnSpc>
              </a:pPr>
            </a:p>
          </p:txBody>
        </p:sp>
      </p:grpSp>
      <p:sp>
        <p:nvSpPr>
          <p:cNvPr name="Freeform 10" id="10"/>
          <p:cNvSpPr/>
          <p:nvPr/>
        </p:nvSpPr>
        <p:spPr>
          <a:xfrm flipH="false" flipV="false" rot="0">
            <a:off x="2456932" y="4728682"/>
            <a:ext cx="1236499" cy="858804"/>
          </a:xfrm>
          <a:custGeom>
            <a:avLst/>
            <a:gdLst/>
            <a:ahLst/>
            <a:cxnLst/>
            <a:rect r="r" b="b" t="t" l="l"/>
            <a:pathLst>
              <a:path h="858804" w="1236499">
                <a:moveTo>
                  <a:pt x="0" y="0"/>
                </a:moveTo>
                <a:lnTo>
                  <a:pt x="1236498" y="0"/>
                </a:lnTo>
                <a:lnTo>
                  <a:pt x="1236498" y="858804"/>
                </a:lnTo>
                <a:lnTo>
                  <a:pt x="0" y="85880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11" id="11"/>
          <p:cNvGrpSpPr/>
          <p:nvPr/>
        </p:nvGrpSpPr>
        <p:grpSpPr>
          <a:xfrm rot="0">
            <a:off x="2122031" y="6625687"/>
            <a:ext cx="1828744" cy="1828744"/>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10101"/>
            </a:solidFill>
          </p:spPr>
        </p:sp>
        <p:sp>
          <p:nvSpPr>
            <p:cNvPr name="TextBox 13" id="13"/>
            <p:cNvSpPr txBox="true"/>
            <p:nvPr/>
          </p:nvSpPr>
          <p:spPr>
            <a:xfrm>
              <a:off x="76200" y="57150"/>
              <a:ext cx="660400" cy="679450"/>
            </a:xfrm>
            <a:prstGeom prst="rect">
              <a:avLst/>
            </a:prstGeom>
          </p:spPr>
          <p:txBody>
            <a:bodyPr anchor="ctr" rtlCol="false" tIns="50800" lIns="50800" bIns="50800" rIns="50800"/>
            <a:lstStyle/>
            <a:p>
              <a:pPr algn="ctr">
                <a:lnSpc>
                  <a:spcPts val="2859"/>
                </a:lnSpc>
              </a:pPr>
            </a:p>
          </p:txBody>
        </p:sp>
      </p:grpSp>
      <p:sp>
        <p:nvSpPr>
          <p:cNvPr name="Freeform 14" id="14"/>
          <p:cNvSpPr/>
          <p:nvPr/>
        </p:nvSpPr>
        <p:spPr>
          <a:xfrm flipH="false" flipV="false" rot="0">
            <a:off x="2553577" y="7025093"/>
            <a:ext cx="1043208" cy="1029931"/>
          </a:xfrm>
          <a:custGeom>
            <a:avLst/>
            <a:gdLst/>
            <a:ahLst/>
            <a:cxnLst/>
            <a:rect r="r" b="b" t="t" l="l"/>
            <a:pathLst>
              <a:path h="1029931" w="1043208">
                <a:moveTo>
                  <a:pt x="0" y="0"/>
                </a:moveTo>
                <a:lnTo>
                  <a:pt x="1043208" y="0"/>
                </a:lnTo>
                <a:lnTo>
                  <a:pt x="1043208" y="1029931"/>
                </a:lnTo>
                <a:lnTo>
                  <a:pt x="0" y="102993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15" id="15"/>
          <p:cNvGrpSpPr/>
          <p:nvPr/>
        </p:nvGrpSpPr>
        <p:grpSpPr>
          <a:xfrm rot="0">
            <a:off x="-3950263" y="803081"/>
            <a:ext cx="15859325" cy="2258023"/>
            <a:chOff x="0" y="0"/>
            <a:chExt cx="1537211" cy="218865"/>
          </a:xfrm>
        </p:grpSpPr>
        <p:sp>
          <p:nvSpPr>
            <p:cNvPr name="Freeform 16" id="16"/>
            <p:cNvSpPr/>
            <p:nvPr/>
          </p:nvSpPr>
          <p:spPr>
            <a:xfrm flipH="false" flipV="false" rot="0">
              <a:off x="0" y="0"/>
              <a:ext cx="1537211" cy="218865"/>
            </a:xfrm>
            <a:custGeom>
              <a:avLst/>
              <a:gdLst/>
              <a:ahLst/>
              <a:cxnLst/>
              <a:rect r="r" b="b" t="t" l="l"/>
              <a:pathLst>
                <a:path h="218865" w="1537211">
                  <a:moveTo>
                    <a:pt x="1334011" y="0"/>
                  </a:moveTo>
                  <a:lnTo>
                    <a:pt x="0" y="0"/>
                  </a:lnTo>
                  <a:lnTo>
                    <a:pt x="203200" y="218865"/>
                  </a:lnTo>
                  <a:lnTo>
                    <a:pt x="1537211" y="218865"/>
                  </a:lnTo>
                  <a:lnTo>
                    <a:pt x="1334011" y="0"/>
                  </a:lnTo>
                  <a:close/>
                </a:path>
              </a:pathLst>
            </a:custGeom>
            <a:solidFill>
              <a:srgbClr val="010101"/>
            </a:solidFill>
            <a:ln cap="sq">
              <a:noFill/>
              <a:prstDash val="solid"/>
              <a:miter/>
            </a:ln>
          </p:spPr>
        </p:sp>
        <p:sp>
          <p:nvSpPr>
            <p:cNvPr name="TextBox 17" id="17"/>
            <p:cNvSpPr txBox="true"/>
            <p:nvPr/>
          </p:nvSpPr>
          <p:spPr>
            <a:xfrm>
              <a:off x="101600" y="-19050"/>
              <a:ext cx="1334011" cy="237915"/>
            </a:xfrm>
            <a:prstGeom prst="rect">
              <a:avLst/>
            </a:prstGeom>
          </p:spPr>
          <p:txBody>
            <a:bodyPr anchor="ctr" rtlCol="false" tIns="50800" lIns="50800" bIns="50800" rIns="50800"/>
            <a:lstStyle/>
            <a:p>
              <a:pPr algn="ctr" marL="0" indent="0" lvl="0">
                <a:lnSpc>
                  <a:spcPts val="2859"/>
                </a:lnSpc>
                <a:spcBef>
                  <a:spcPct val="0"/>
                </a:spcBef>
              </a:pPr>
            </a:p>
          </p:txBody>
        </p:sp>
      </p:grpSp>
      <p:sp>
        <p:nvSpPr>
          <p:cNvPr name="TextBox 18" id="18"/>
          <p:cNvSpPr txBox="true"/>
          <p:nvPr/>
        </p:nvSpPr>
        <p:spPr>
          <a:xfrm rot="0">
            <a:off x="4450970" y="4566891"/>
            <a:ext cx="7132181" cy="1144287"/>
          </a:xfrm>
          <a:prstGeom prst="rect">
            <a:avLst/>
          </a:prstGeom>
        </p:spPr>
        <p:txBody>
          <a:bodyPr anchor="t" rtlCol="false" tIns="0" lIns="0" bIns="0" rIns="0">
            <a:spAutoFit/>
          </a:bodyPr>
          <a:lstStyle/>
          <a:p>
            <a:pPr algn="l">
              <a:lnSpc>
                <a:spcPts val="3050"/>
              </a:lnSpc>
            </a:pPr>
            <a:r>
              <a:rPr lang="en-US" sz="2210" spc="216">
                <a:solidFill>
                  <a:srgbClr val="231F20"/>
                </a:solidFill>
                <a:latin typeface="Montserrat"/>
                <a:ea typeface="Montserrat"/>
                <a:cs typeface="Montserrat"/>
                <a:sym typeface="Montserrat"/>
              </a:rPr>
              <a:t>Website cenderung eror saat pelanggan</a:t>
            </a:r>
          </a:p>
          <a:p>
            <a:pPr algn="l">
              <a:lnSpc>
                <a:spcPts val="3050"/>
              </a:lnSpc>
            </a:pPr>
            <a:r>
              <a:rPr lang="en-US" sz="2210" spc="216">
                <a:solidFill>
                  <a:srgbClr val="231F20"/>
                </a:solidFill>
                <a:latin typeface="Montserrat"/>
                <a:ea typeface="Montserrat"/>
                <a:cs typeface="Montserrat"/>
                <a:sym typeface="Montserrat"/>
              </a:rPr>
              <a:t>ingin menentukan penginapan untuk </a:t>
            </a:r>
          </a:p>
          <a:p>
            <a:pPr algn="l" marL="0" indent="0" lvl="0">
              <a:lnSpc>
                <a:spcPts val="3050"/>
              </a:lnSpc>
              <a:spcBef>
                <a:spcPct val="0"/>
              </a:spcBef>
            </a:pPr>
            <a:r>
              <a:rPr lang="en-US" sz="2210" spc="216">
                <a:solidFill>
                  <a:srgbClr val="231F20"/>
                </a:solidFill>
                <a:latin typeface="Montserrat"/>
                <a:ea typeface="Montserrat"/>
                <a:cs typeface="Montserrat"/>
                <a:sym typeface="Montserrat"/>
              </a:rPr>
              <a:t>destinasi liburan di bali</a:t>
            </a:r>
          </a:p>
        </p:txBody>
      </p:sp>
      <p:sp>
        <p:nvSpPr>
          <p:cNvPr name="TextBox 19" id="19"/>
          <p:cNvSpPr txBox="true"/>
          <p:nvPr/>
        </p:nvSpPr>
        <p:spPr>
          <a:xfrm rot="0">
            <a:off x="4470020" y="6755942"/>
            <a:ext cx="7132181" cy="1915431"/>
          </a:xfrm>
          <a:prstGeom prst="rect">
            <a:avLst/>
          </a:prstGeom>
        </p:spPr>
        <p:txBody>
          <a:bodyPr anchor="t" rtlCol="false" tIns="0" lIns="0" bIns="0" rIns="0">
            <a:spAutoFit/>
          </a:bodyPr>
          <a:lstStyle/>
          <a:p>
            <a:pPr algn="l" marL="0" indent="0" lvl="0">
              <a:lnSpc>
                <a:spcPts val="3050"/>
              </a:lnSpc>
              <a:spcBef>
                <a:spcPct val="0"/>
              </a:spcBef>
            </a:pPr>
            <a:r>
              <a:rPr lang="en-US" sz="2210" spc="216">
                <a:solidFill>
                  <a:srgbClr val="231F20"/>
                </a:solidFill>
                <a:latin typeface="Montserrat"/>
                <a:ea typeface="Montserrat"/>
                <a:cs typeface="Montserrat"/>
                <a:sym typeface="Montserrat"/>
              </a:rPr>
              <a:t>Dashboard visualisasi yang interaktif berbasis streamlit merupakan alternatif solusi untuk mempermudah dalam menentukan destinasi dan mendapatkan penawaran menarik</a:t>
            </a:r>
          </a:p>
        </p:txBody>
      </p:sp>
      <p:sp>
        <p:nvSpPr>
          <p:cNvPr name="TextBox 20" id="20"/>
          <p:cNvSpPr txBox="true"/>
          <p:nvPr/>
        </p:nvSpPr>
        <p:spPr>
          <a:xfrm rot="0">
            <a:off x="2122031" y="1323909"/>
            <a:ext cx="7416941" cy="856549"/>
          </a:xfrm>
          <a:prstGeom prst="rect">
            <a:avLst/>
          </a:prstGeom>
        </p:spPr>
        <p:txBody>
          <a:bodyPr anchor="t" rtlCol="false" tIns="0" lIns="0" bIns="0" rIns="0">
            <a:spAutoFit/>
          </a:bodyPr>
          <a:lstStyle/>
          <a:p>
            <a:pPr algn="ctr" marL="0" indent="0" lvl="0">
              <a:lnSpc>
                <a:spcPts val="6940"/>
              </a:lnSpc>
              <a:spcBef>
                <a:spcPct val="0"/>
              </a:spcBef>
            </a:pPr>
            <a:r>
              <a:rPr lang="en-US" sz="5029" spc="40">
                <a:solidFill>
                  <a:srgbClr val="FFFFFF"/>
                </a:solidFill>
                <a:latin typeface="Gagalin"/>
                <a:ea typeface="Gagalin"/>
                <a:cs typeface="Gagalin"/>
                <a:sym typeface="Gagalin"/>
              </a:rPr>
              <a:t>PROBLEM AND GOALS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61111" r="0" b="-61111"/>
            </a:stretch>
          </a:blipFill>
        </p:spPr>
      </p:sp>
      <p:grpSp>
        <p:nvGrpSpPr>
          <p:cNvPr name="Group 3" id="3"/>
          <p:cNvGrpSpPr/>
          <p:nvPr/>
        </p:nvGrpSpPr>
        <p:grpSpPr>
          <a:xfrm rot="0">
            <a:off x="1646045" y="6452946"/>
            <a:ext cx="7999309" cy="9186203"/>
            <a:chOff x="0" y="0"/>
            <a:chExt cx="2106814" cy="2419411"/>
          </a:xfrm>
        </p:grpSpPr>
        <p:sp>
          <p:nvSpPr>
            <p:cNvPr name="Freeform 4" id="4"/>
            <p:cNvSpPr/>
            <p:nvPr/>
          </p:nvSpPr>
          <p:spPr>
            <a:xfrm flipH="false" flipV="false" rot="0">
              <a:off x="0" y="0"/>
              <a:ext cx="2106814" cy="2419411"/>
            </a:xfrm>
            <a:custGeom>
              <a:avLst/>
              <a:gdLst/>
              <a:ahLst/>
              <a:cxnLst/>
              <a:rect r="r" b="b" t="t" l="l"/>
              <a:pathLst>
                <a:path h="2419411" w="2106814">
                  <a:moveTo>
                    <a:pt x="24196" y="0"/>
                  </a:moveTo>
                  <a:lnTo>
                    <a:pt x="2082618" y="0"/>
                  </a:lnTo>
                  <a:cubicBezTo>
                    <a:pt x="2095981" y="0"/>
                    <a:pt x="2106814" y="10833"/>
                    <a:pt x="2106814" y="24196"/>
                  </a:cubicBezTo>
                  <a:lnTo>
                    <a:pt x="2106814" y="2395216"/>
                  </a:lnTo>
                  <a:cubicBezTo>
                    <a:pt x="2106814" y="2401633"/>
                    <a:pt x="2104265" y="2407787"/>
                    <a:pt x="2099727" y="2412325"/>
                  </a:cubicBezTo>
                  <a:cubicBezTo>
                    <a:pt x="2095190" y="2416862"/>
                    <a:pt x="2089035" y="2419411"/>
                    <a:pt x="2082618" y="2419411"/>
                  </a:cubicBezTo>
                  <a:lnTo>
                    <a:pt x="24196" y="2419411"/>
                  </a:lnTo>
                  <a:cubicBezTo>
                    <a:pt x="10833" y="2419411"/>
                    <a:pt x="0" y="2408579"/>
                    <a:pt x="0" y="2395216"/>
                  </a:cubicBezTo>
                  <a:lnTo>
                    <a:pt x="0" y="24196"/>
                  </a:lnTo>
                  <a:cubicBezTo>
                    <a:pt x="0" y="10833"/>
                    <a:pt x="10833" y="0"/>
                    <a:pt x="24196" y="0"/>
                  </a:cubicBezTo>
                  <a:close/>
                </a:path>
              </a:pathLst>
            </a:custGeom>
            <a:solidFill>
              <a:srgbClr val="FFFFFF">
                <a:alpha val="86667"/>
              </a:srgbClr>
            </a:solidFill>
            <a:ln cap="rnd">
              <a:noFill/>
              <a:prstDash val="solid"/>
              <a:round/>
            </a:ln>
          </p:spPr>
        </p:sp>
        <p:sp>
          <p:nvSpPr>
            <p:cNvPr name="TextBox 5" id="5"/>
            <p:cNvSpPr txBox="true"/>
            <p:nvPr/>
          </p:nvSpPr>
          <p:spPr>
            <a:xfrm>
              <a:off x="0" y="-19050"/>
              <a:ext cx="2106814" cy="2438461"/>
            </a:xfrm>
            <a:prstGeom prst="rect">
              <a:avLst/>
            </a:prstGeom>
          </p:spPr>
          <p:txBody>
            <a:bodyPr anchor="ctr" rtlCol="false" tIns="50800" lIns="50800" bIns="50800" rIns="50800"/>
            <a:lstStyle/>
            <a:p>
              <a:pPr algn="ctr" marL="0" indent="0" lvl="0">
                <a:lnSpc>
                  <a:spcPts val="2859"/>
                </a:lnSpc>
                <a:spcBef>
                  <a:spcPct val="0"/>
                </a:spcBef>
              </a:pPr>
            </a:p>
          </p:txBody>
        </p:sp>
      </p:grpSp>
      <p:grpSp>
        <p:nvGrpSpPr>
          <p:cNvPr name="Group 6" id="6"/>
          <p:cNvGrpSpPr/>
          <p:nvPr/>
        </p:nvGrpSpPr>
        <p:grpSpPr>
          <a:xfrm rot="0">
            <a:off x="10262700" y="5490290"/>
            <a:ext cx="3189627" cy="8911510"/>
            <a:chOff x="0" y="0"/>
            <a:chExt cx="840066" cy="2347064"/>
          </a:xfrm>
        </p:grpSpPr>
        <p:sp>
          <p:nvSpPr>
            <p:cNvPr name="Freeform 7" id="7"/>
            <p:cNvSpPr/>
            <p:nvPr/>
          </p:nvSpPr>
          <p:spPr>
            <a:xfrm flipH="false" flipV="false" rot="0">
              <a:off x="0" y="0"/>
              <a:ext cx="840066" cy="2347064"/>
            </a:xfrm>
            <a:custGeom>
              <a:avLst/>
              <a:gdLst/>
              <a:ahLst/>
              <a:cxnLst/>
              <a:rect r="r" b="b" t="t" l="l"/>
              <a:pathLst>
                <a:path h="2347064" w="840066">
                  <a:moveTo>
                    <a:pt x="60680" y="0"/>
                  </a:moveTo>
                  <a:lnTo>
                    <a:pt x="779386" y="0"/>
                  </a:lnTo>
                  <a:cubicBezTo>
                    <a:pt x="795479" y="0"/>
                    <a:pt x="810914" y="6393"/>
                    <a:pt x="822294" y="17773"/>
                  </a:cubicBezTo>
                  <a:cubicBezTo>
                    <a:pt x="833673" y="29153"/>
                    <a:pt x="840066" y="44587"/>
                    <a:pt x="840066" y="60680"/>
                  </a:cubicBezTo>
                  <a:lnTo>
                    <a:pt x="840066" y="2286384"/>
                  </a:lnTo>
                  <a:cubicBezTo>
                    <a:pt x="840066" y="2319897"/>
                    <a:pt x="812899" y="2347064"/>
                    <a:pt x="779386" y="2347064"/>
                  </a:cubicBezTo>
                  <a:lnTo>
                    <a:pt x="60680" y="2347064"/>
                  </a:lnTo>
                  <a:cubicBezTo>
                    <a:pt x="27168" y="2347064"/>
                    <a:pt x="0" y="2319897"/>
                    <a:pt x="0" y="2286384"/>
                  </a:cubicBezTo>
                  <a:lnTo>
                    <a:pt x="0" y="60680"/>
                  </a:lnTo>
                  <a:cubicBezTo>
                    <a:pt x="0" y="27168"/>
                    <a:pt x="27168" y="0"/>
                    <a:pt x="60680" y="0"/>
                  </a:cubicBezTo>
                  <a:close/>
                </a:path>
              </a:pathLst>
            </a:custGeom>
            <a:solidFill>
              <a:srgbClr val="FFFFFF">
                <a:alpha val="86667"/>
              </a:srgbClr>
            </a:solidFill>
            <a:ln cap="rnd">
              <a:noFill/>
              <a:prstDash val="solid"/>
              <a:round/>
            </a:ln>
          </p:spPr>
        </p:sp>
        <p:sp>
          <p:nvSpPr>
            <p:cNvPr name="TextBox 8" id="8"/>
            <p:cNvSpPr txBox="true"/>
            <p:nvPr/>
          </p:nvSpPr>
          <p:spPr>
            <a:xfrm>
              <a:off x="0" y="-19050"/>
              <a:ext cx="840066" cy="2366114"/>
            </a:xfrm>
            <a:prstGeom prst="rect">
              <a:avLst/>
            </a:prstGeom>
          </p:spPr>
          <p:txBody>
            <a:bodyPr anchor="ctr" rtlCol="false" tIns="50800" lIns="50800" bIns="50800" rIns="50800"/>
            <a:lstStyle/>
            <a:p>
              <a:pPr algn="ctr" marL="0" indent="0" lvl="0">
                <a:lnSpc>
                  <a:spcPts val="2859"/>
                </a:lnSpc>
                <a:spcBef>
                  <a:spcPct val="0"/>
                </a:spcBef>
              </a:pPr>
            </a:p>
          </p:txBody>
        </p:sp>
      </p:grpSp>
      <p:grpSp>
        <p:nvGrpSpPr>
          <p:cNvPr name="Group 9" id="9"/>
          <p:cNvGrpSpPr/>
          <p:nvPr/>
        </p:nvGrpSpPr>
        <p:grpSpPr>
          <a:xfrm rot="0">
            <a:off x="14069673" y="4761565"/>
            <a:ext cx="3189627" cy="8229600"/>
            <a:chOff x="0" y="0"/>
            <a:chExt cx="840066" cy="2167467"/>
          </a:xfrm>
        </p:grpSpPr>
        <p:sp>
          <p:nvSpPr>
            <p:cNvPr name="Freeform 10" id="10"/>
            <p:cNvSpPr/>
            <p:nvPr/>
          </p:nvSpPr>
          <p:spPr>
            <a:xfrm flipH="false" flipV="false" rot="0">
              <a:off x="0" y="0"/>
              <a:ext cx="840066" cy="2167467"/>
            </a:xfrm>
            <a:custGeom>
              <a:avLst/>
              <a:gdLst/>
              <a:ahLst/>
              <a:cxnLst/>
              <a:rect r="r" b="b" t="t" l="l"/>
              <a:pathLst>
                <a:path h="2167467" w="840066">
                  <a:moveTo>
                    <a:pt x="60680" y="0"/>
                  </a:moveTo>
                  <a:lnTo>
                    <a:pt x="779386" y="0"/>
                  </a:lnTo>
                  <a:cubicBezTo>
                    <a:pt x="795479" y="0"/>
                    <a:pt x="810914" y="6393"/>
                    <a:pt x="822294" y="17773"/>
                  </a:cubicBezTo>
                  <a:cubicBezTo>
                    <a:pt x="833673" y="29153"/>
                    <a:pt x="840066" y="44587"/>
                    <a:pt x="840066" y="60680"/>
                  </a:cubicBezTo>
                  <a:lnTo>
                    <a:pt x="840066" y="2106786"/>
                  </a:lnTo>
                  <a:cubicBezTo>
                    <a:pt x="840066" y="2140299"/>
                    <a:pt x="812899" y="2167467"/>
                    <a:pt x="779386" y="2167467"/>
                  </a:cubicBezTo>
                  <a:lnTo>
                    <a:pt x="60680" y="2167467"/>
                  </a:lnTo>
                  <a:cubicBezTo>
                    <a:pt x="27168" y="2167467"/>
                    <a:pt x="0" y="2140299"/>
                    <a:pt x="0" y="2106786"/>
                  </a:cubicBezTo>
                  <a:lnTo>
                    <a:pt x="0" y="60680"/>
                  </a:lnTo>
                  <a:cubicBezTo>
                    <a:pt x="0" y="27168"/>
                    <a:pt x="27168" y="0"/>
                    <a:pt x="60680" y="0"/>
                  </a:cubicBezTo>
                  <a:close/>
                </a:path>
              </a:pathLst>
            </a:custGeom>
            <a:solidFill>
              <a:srgbClr val="FFFFFF">
                <a:alpha val="86667"/>
              </a:srgbClr>
            </a:solidFill>
            <a:ln cap="rnd">
              <a:noFill/>
              <a:prstDash val="solid"/>
              <a:round/>
            </a:ln>
          </p:spPr>
        </p:sp>
        <p:sp>
          <p:nvSpPr>
            <p:cNvPr name="TextBox 11" id="11"/>
            <p:cNvSpPr txBox="true"/>
            <p:nvPr/>
          </p:nvSpPr>
          <p:spPr>
            <a:xfrm>
              <a:off x="0" y="-19050"/>
              <a:ext cx="840066" cy="2186517"/>
            </a:xfrm>
            <a:prstGeom prst="rect">
              <a:avLst/>
            </a:prstGeom>
          </p:spPr>
          <p:txBody>
            <a:bodyPr anchor="ctr" rtlCol="false" tIns="50800" lIns="50800" bIns="50800" rIns="50800"/>
            <a:lstStyle/>
            <a:p>
              <a:pPr algn="ctr" marL="0" indent="0" lvl="0">
                <a:lnSpc>
                  <a:spcPts val="2859"/>
                </a:lnSpc>
                <a:spcBef>
                  <a:spcPct val="0"/>
                </a:spcBef>
              </a:pPr>
            </a:p>
          </p:txBody>
        </p:sp>
      </p:grpSp>
      <p:grpSp>
        <p:nvGrpSpPr>
          <p:cNvPr name="Group 12" id="12"/>
          <p:cNvGrpSpPr/>
          <p:nvPr/>
        </p:nvGrpSpPr>
        <p:grpSpPr>
          <a:xfrm rot="0">
            <a:off x="1646045" y="1988135"/>
            <a:ext cx="8616655" cy="3155365"/>
            <a:chOff x="0" y="0"/>
            <a:chExt cx="2269407" cy="831043"/>
          </a:xfrm>
        </p:grpSpPr>
        <p:sp>
          <p:nvSpPr>
            <p:cNvPr name="Freeform 13" id="13"/>
            <p:cNvSpPr/>
            <p:nvPr/>
          </p:nvSpPr>
          <p:spPr>
            <a:xfrm flipH="false" flipV="false" rot="0">
              <a:off x="0" y="0"/>
              <a:ext cx="2269407" cy="831043"/>
            </a:xfrm>
            <a:custGeom>
              <a:avLst/>
              <a:gdLst/>
              <a:ahLst/>
              <a:cxnLst/>
              <a:rect r="r" b="b" t="t" l="l"/>
              <a:pathLst>
                <a:path h="831043" w="2269407">
                  <a:moveTo>
                    <a:pt x="22462" y="0"/>
                  </a:moveTo>
                  <a:lnTo>
                    <a:pt x="2246945" y="0"/>
                  </a:lnTo>
                  <a:cubicBezTo>
                    <a:pt x="2259350" y="0"/>
                    <a:pt x="2269407" y="10057"/>
                    <a:pt x="2269407" y="22462"/>
                  </a:cubicBezTo>
                  <a:lnTo>
                    <a:pt x="2269407" y="808580"/>
                  </a:lnTo>
                  <a:cubicBezTo>
                    <a:pt x="2269407" y="820986"/>
                    <a:pt x="2259350" y="831043"/>
                    <a:pt x="2246945" y="831043"/>
                  </a:cubicBezTo>
                  <a:lnTo>
                    <a:pt x="22462" y="831043"/>
                  </a:lnTo>
                  <a:cubicBezTo>
                    <a:pt x="10057" y="831043"/>
                    <a:pt x="0" y="820986"/>
                    <a:pt x="0" y="808580"/>
                  </a:cubicBezTo>
                  <a:lnTo>
                    <a:pt x="0" y="22462"/>
                  </a:lnTo>
                  <a:cubicBezTo>
                    <a:pt x="0" y="10057"/>
                    <a:pt x="10057" y="0"/>
                    <a:pt x="22462" y="0"/>
                  </a:cubicBezTo>
                  <a:close/>
                </a:path>
              </a:pathLst>
            </a:custGeom>
            <a:solidFill>
              <a:srgbClr val="FFFFFF">
                <a:alpha val="86667"/>
              </a:srgbClr>
            </a:solidFill>
          </p:spPr>
        </p:sp>
        <p:sp>
          <p:nvSpPr>
            <p:cNvPr name="TextBox 14" id="14"/>
            <p:cNvSpPr txBox="true"/>
            <p:nvPr/>
          </p:nvSpPr>
          <p:spPr>
            <a:xfrm>
              <a:off x="0" y="-19050"/>
              <a:ext cx="2269407" cy="850093"/>
            </a:xfrm>
            <a:prstGeom prst="rect">
              <a:avLst/>
            </a:prstGeom>
          </p:spPr>
          <p:txBody>
            <a:bodyPr anchor="ctr" rtlCol="false" tIns="50800" lIns="50800" bIns="50800" rIns="50800"/>
            <a:lstStyle/>
            <a:p>
              <a:pPr algn="ctr">
                <a:lnSpc>
                  <a:spcPts val="2859"/>
                </a:lnSpc>
              </a:pPr>
            </a:p>
          </p:txBody>
        </p:sp>
      </p:grpSp>
      <p:sp>
        <p:nvSpPr>
          <p:cNvPr name="Freeform 15" id="15"/>
          <p:cNvSpPr/>
          <p:nvPr/>
        </p:nvSpPr>
        <p:spPr>
          <a:xfrm flipH="false" flipV="false" rot="0">
            <a:off x="2275588" y="7051118"/>
            <a:ext cx="4922620" cy="3087067"/>
          </a:xfrm>
          <a:custGeom>
            <a:avLst/>
            <a:gdLst/>
            <a:ahLst/>
            <a:cxnLst/>
            <a:rect r="r" b="b" t="t" l="l"/>
            <a:pathLst>
              <a:path h="3087067" w="4922620">
                <a:moveTo>
                  <a:pt x="0" y="0"/>
                </a:moveTo>
                <a:lnTo>
                  <a:pt x="4922620" y="0"/>
                </a:lnTo>
                <a:lnTo>
                  <a:pt x="4922620" y="3087067"/>
                </a:lnTo>
                <a:lnTo>
                  <a:pt x="0" y="3087067"/>
                </a:lnTo>
                <a:lnTo>
                  <a:pt x="0" y="0"/>
                </a:lnTo>
                <a:close/>
              </a:path>
            </a:pathLst>
          </a:custGeom>
          <a:blipFill>
            <a:blip r:embed="rId3"/>
            <a:stretch>
              <a:fillRect l="0" t="0" r="0" b="0"/>
            </a:stretch>
          </a:blipFill>
        </p:spPr>
      </p:sp>
      <p:sp>
        <p:nvSpPr>
          <p:cNvPr name="Freeform 16" id="16"/>
          <p:cNvSpPr/>
          <p:nvPr/>
        </p:nvSpPr>
        <p:spPr>
          <a:xfrm flipH="false" flipV="false" rot="0">
            <a:off x="11057681" y="1809856"/>
            <a:ext cx="6023983" cy="2284959"/>
          </a:xfrm>
          <a:custGeom>
            <a:avLst/>
            <a:gdLst/>
            <a:ahLst/>
            <a:cxnLst/>
            <a:rect r="r" b="b" t="t" l="l"/>
            <a:pathLst>
              <a:path h="2284959" w="6023983">
                <a:moveTo>
                  <a:pt x="0" y="0"/>
                </a:moveTo>
                <a:lnTo>
                  <a:pt x="6023983" y="0"/>
                </a:lnTo>
                <a:lnTo>
                  <a:pt x="6023983" y="2284959"/>
                </a:lnTo>
                <a:lnTo>
                  <a:pt x="0" y="2284959"/>
                </a:lnTo>
                <a:lnTo>
                  <a:pt x="0" y="0"/>
                </a:lnTo>
                <a:close/>
              </a:path>
            </a:pathLst>
          </a:custGeom>
          <a:blipFill>
            <a:blip r:embed="rId4"/>
            <a:stretch>
              <a:fillRect l="0" t="0" r="0" b="0"/>
            </a:stretch>
          </a:blipFill>
        </p:spPr>
      </p:sp>
      <p:sp>
        <p:nvSpPr>
          <p:cNvPr name="TextBox 17" id="17"/>
          <p:cNvSpPr txBox="true"/>
          <p:nvPr/>
        </p:nvSpPr>
        <p:spPr>
          <a:xfrm rot="0">
            <a:off x="2108006" y="2499940"/>
            <a:ext cx="7692734" cy="848701"/>
          </a:xfrm>
          <a:prstGeom prst="rect">
            <a:avLst/>
          </a:prstGeom>
        </p:spPr>
        <p:txBody>
          <a:bodyPr anchor="t" rtlCol="false" tIns="0" lIns="0" bIns="0" rIns="0">
            <a:spAutoFit/>
          </a:bodyPr>
          <a:lstStyle/>
          <a:p>
            <a:pPr algn="ctr" marL="0" indent="0" lvl="0">
              <a:lnSpc>
                <a:spcPts val="6845"/>
              </a:lnSpc>
              <a:spcBef>
                <a:spcPct val="0"/>
              </a:spcBef>
            </a:pPr>
            <a:r>
              <a:rPr lang="en-US" sz="4960" spc="173">
                <a:solidFill>
                  <a:srgbClr val="010101"/>
                </a:solidFill>
                <a:latin typeface="Gagalin"/>
                <a:ea typeface="Gagalin"/>
                <a:cs typeface="Gagalin"/>
                <a:sym typeface="Gagalin"/>
              </a:rPr>
              <a:t>SCRAPE DATA</a:t>
            </a:r>
          </a:p>
        </p:txBody>
      </p:sp>
      <p:sp>
        <p:nvSpPr>
          <p:cNvPr name="TextBox 18" id="18"/>
          <p:cNvSpPr txBox="true"/>
          <p:nvPr/>
        </p:nvSpPr>
        <p:spPr>
          <a:xfrm rot="0">
            <a:off x="2275588" y="3396572"/>
            <a:ext cx="7357569" cy="1364992"/>
          </a:xfrm>
          <a:prstGeom prst="rect">
            <a:avLst/>
          </a:prstGeom>
        </p:spPr>
        <p:txBody>
          <a:bodyPr anchor="t" rtlCol="false" tIns="0" lIns="0" bIns="0" rIns="0">
            <a:spAutoFit/>
          </a:bodyPr>
          <a:lstStyle/>
          <a:p>
            <a:pPr algn="ctr">
              <a:lnSpc>
                <a:spcPts val="2714"/>
              </a:lnSpc>
            </a:pPr>
            <a:r>
              <a:rPr lang="en-US" sz="1967" spc="192">
                <a:solidFill>
                  <a:srgbClr val="040506"/>
                </a:solidFill>
                <a:latin typeface="Montserrat"/>
                <a:ea typeface="Montserrat"/>
                <a:cs typeface="Montserrat"/>
                <a:sym typeface="Montserrat"/>
              </a:rPr>
              <a:t>Menggunakan tehnik penggabungan dari beatifulsoup dan chrome extention untuk mendapatkan data web bukitvista yang terhubung dengan airbnb</a:t>
            </a:r>
          </a:p>
        </p:txBody>
      </p:sp>
      <p:sp>
        <p:nvSpPr>
          <p:cNvPr name="TextBox 19" id="19"/>
          <p:cNvSpPr txBox="true"/>
          <p:nvPr/>
        </p:nvSpPr>
        <p:spPr>
          <a:xfrm rot="0">
            <a:off x="7198208" y="8110088"/>
            <a:ext cx="2331817" cy="1048381"/>
          </a:xfrm>
          <a:prstGeom prst="rect">
            <a:avLst/>
          </a:prstGeom>
        </p:spPr>
        <p:txBody>
          <a:bodyPr anchor="t" rtlCol="false" tIns="0" lIns="0" bIns="0" rIns="0">
            <a:spAutoFit/>
          </a:bodyPr>
          <a:lstStyle/>
          <a:p>
            <a:pPr algn="ctr">
              <a:lnSpc>
                <a:spcPts val="2830"/>
              </a:lnSpc>
            </a:pPr>
            <a:r>
              <a:rPr lang="en-US" sz="2051" spc="28">
                <a:solidFill>
                  <a:srgbClr val="040506"/>
                </a:solidFill>
                <a:latin typeface="Montserrat"/>
                <a:ea typeface="Montserrat"/>
                <a:cs typeface="Montserrat"/>
                <a:sym typeface="Montserrat"/>
              </a:rPr>
              <a:t>Search, loop</a:t>
            </a:r>
          </a:p>
          <a:p>
            <a:pPr algn="ctr">
              <a:lnSpc>
                <a:spcPts val="2830"/>
              </a:lnSpc>
            </a:pPr>
            <a:r>
              <a:rPr lang="en-US" sz="2051" spc="28">
                <a:solidFill>
                  <a:srgbClr val="040506"/>
                </a:solidFill>
                <a:latin typeface="Montserrat"/>
                <a:ea typeface="Montserrat"/>
                <a:cs typeface="Montserrat"/>
                <a:sym typeface="Montserrat"/>
              </a:rPr>
              <a:t>dan disimpan</a:t>
            </a:r>
          </a:p>
          <a:p>
            <a:pPr algn="ctr">
              <a:lnSpc>
                <a:spcPts val="2830"/>
              </a:lnSpc>
            </a:pPr>
            <a:r>
              <a:rPr lang="en-US" sz="2051" spc="28">
                <a:solidFill>
                  <a:srgbClr val="040506"/>
                </a:solidFill>
                <a:latin typeface="Montserrat"/>
                <a:ea typeface="Montserrat"/>
                <a:cs typeface="Montserrat"/>
                <a:sym typeface="Montserrat"/>
              </a:rPr>
              <a:t>di container</a:t>
            </a:r>
          </a:p>
        </p:txBody>
      </p:sp>
      <p:sp>
        <p:nvSpPr>
          <p:cNvPr name="TextBox 20" id="20"/>
          <p:cNvSpPr txBox="true"/>
          <p:nvPr/>
        </p:nvSpPr>
        <p:spPr>
          <a:xfrm rot="0">
            <a:off x="10542800" y="6166328"/>
            <a:ext cx="2629427" cy="1400585"/>
          </a:xfrm>
          <a:prstGeom prst="rect">
            <a:avLst/>
          </a:prstGeom>
        </p:spPr>
        <p:txBody>
          <a:bodyPr anchor="t" rtlCol="false" tIns="0" lIns="0" bIns="0" rIns="0">
            <a:spAutoFit/>
          </a:bodyPr>
          <a:lstStyle/>
          <a:p>
            <a:pPr algn="ctr">
              <a:lnSpc>
                <a:spcPts val="2842"/>
              </a:lnSpc>
            </a:pPr>
            <a:r>
              <a:rPr lang="en-US" sz="2059" spc="28">
                <a:solidFill>
                  <a:srgbClr val="040506"/>
                </a:solidFill>
                <a:latin typeface="Montserrat"/>
                <a:ea typeface="Montserrat"/>
                <a:cs typeface="Montserrat"/>
                <a:sym typeface="Montserrat"/>
              </a:rPr>
              <a:t>Chrome extention </a:t>
            </a:r>
          </a:p>
          <a:p>
            <a:pPr algn="ctr">
              <a:lnSpc>
                <a:spcPts val="2842"/>
              </a:lnSpc>
            </a:pPr>
            <a:r>
              <a:rPr lang="en-US" sz="2059" spc="28">
                <a:solidFill>
                  <a:srgbClr val="040506"/>
                </a:solidFill>
                <a:latin typeface="Montserrat"/>
                <a:ea typeface="Montserrat"/>
                <a:cs typeface="Montserrat"/>
                <a:sym typeface="Montserrat"/>
              </a:rPr>
              <a:t>JSON convert to CSV dan find</a:t>
            </a:r>
          </a:p>
          <a:p>
            <a:pPr algn="ctr" marL="0" indent="0" lvl="0">
              <a:lnSpc>
                <a:spcPts val="2842"/>
              </a:lnSpc>
              <a:spcBef>
                <a:spcPct val="0"/>
              </a:spcBef>
            </a:pPr>
            <a:r>
              <a:rPr lang="en-US" sz="2059" spc="28">
                <a:solidFill>
                  <a:srgbClr val="040506"/>
                </a:solidFill>
                <a:latin typeface="Montserrat"/>
                <a:ea typeface="Montserrat"/>
                <a:cs typeface="Montserrat"/>
                <a:sym typeface="Montserrat"/>
              </a:rPr>
              <a:t>merge data</a:t>
            </a:r>
          </a:p>
        </p:txBody>
      </p:sp>
      <p:sp>
        <p:nvSpPr>
          <p:cNvPr name="TextBox 21" id="21"/>
          <p:cNvSpPr txBox="true"/>
          <p:nvPr/>
        </p:nvSpPr>
        <p:spPr>
          <a:xfrm rot="0">
            <a:off x="14349773" y="5452190"/>
            <a:ext cx="2629427" cy="1474366"/>
          </a:xfrm>
          <a:prstGeom prst="rect">
            <a:avLst/>
          </a:prstGeom>
        </p:spPr>
        <p:txBody>
          <a:bodyPr anchor="t" rtlCol="false" tIns="0" lIns="0" bIns="0" rIns="0">
            <a:spAutoFit/>
          </a:bodyPr>
          <a:lstStyle/>
          <a:p>
            <a:pPr algn="ctr" marL="0" indent="0" lvl="0">
              <a:lnSpc>
                <a:spcPts val="2980"/>
              </a:lnSpc>
              <a:spcBef>
                <a:spcPct val="0"/>
              </a:spcBef>
            </a:pPr>
            <a:r>
              <a:rPr lang="en-US" sz="2159" spc="30">
                <a:solidFill>
                  <a:srgbClr val="040506"/>
                </a:solidFill>
                <a:latin typeface="Montserrat"/>
                <a:ea typeface="Montserrat"/>
                <a:cs typeface="Montserrat"/>
                <a:sym typeface="Montserrat"/>
              </a:rPr>
              <a:t>Convert to dataframe untuk pembersihan dan analysis data</a:t>
            </a:r>
          </a:p>
        </p:txBody>
      </p:sp>
      <p:sp>
        <p:nvSpPr>
          <p:cNvPr name="Freeform 22" id="22"/>
          <p:cNvSpPr/>
          <p:nvPr/>
        </p:nvSpPr>
        <p:spPr>
          <a:xfrm flipH="false" flipV="false" rot="0">
            <a:off x="11236667" y="8148188"/>
            <a:ext cx="1241693" cy="1260020"/>
          </a:xfrm>
          <a:custGeom>
            <a:avLst/>
            <a:gdLst/>
            <a:ahLst/>
            <a:cxnLst/>
            <a:rect r="r" b="b" t="t" l="l"/>
            <a:pathLst>
              <a:path h="1260020" w="1241693">
                <a:moveTo>
                  <a:pt x="0" y="0"/>
                </a:moveTo>
                <a:lnTo>
                  <a:pt x="1241693" y="0"/>
                </a:lnTo>
                <a:lnTo>
                  <a:pt x="1241693" y="1260020"/>
                </a:lnTo>
                <a:lnTo>
                  <a:pt x="0" y="126002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23" id="23"/>
          <p:cNvSpPr/>
          <p:nvPr/>
        </p:nvSpPr>
        <p:spPr>
          <a:xfrm flipH="false" flipV="false" rot="0">
            <a:off x="15043002" y="7566913"/>
            <a:ext cx="1290405" cy="1309452"/>
          </a:xfrm>
          <a:custGeom>
            <a:avLst/>
            <a:gdLst/>
            <a:ahLst/>
            <a:cxnLst/>
            <a:rect r="r" b="b" t="t" l="l"/>
            <a:pathLst>
              <a:path h="1309452" w="1290405">
                <a:moveTo>
                  <a:pt x="0" y="0"/>
                </a:moveTo>
                <a:lnTo>
                  <a:pt x="1290406" y="0"/>
                </a:lnTo>
                <a:lnTo>
                  <a:pt x="1290406" y="1309452"/>
                </a:lnTo>
                <a:lnTo>
                  <a:pt x="0" y="1309452"/>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grpSp>
        <p:nvGrpSpPr>
          <p:cNvPr name="Group 3" id="3"/>
          <p:cNvGrpSpPr/>
          <p:nvPr/>
        </p:nvGrpSpPr>
        <p:grpSpPr>
          <a:xfrm rot="0">
            <a:off x="5395472" y="3525383"/>
            <a:ext cx="2578727" cy="1432874"/>
            <a:chOff x="0" y="0"/>
            <a:chExt cx="4159440" cy="2311200"/>
          </a:xfrm>
        </p:grpSpPr>
        <p:sp>
          <p:nvSpPr>
            <p:cNvPr name="Freeform 4" id="4"/>
            <p:cNvSpPr/>
            <p:nvPr/>
          </p:nvSpPr>
          <p:spPr>
            <a:xfrm flipH="false" flipV="false" rot="0">
              <a:off x="0" y="0"/>
              <a:ext cx="4159377" cy="2311146"/>
            </a:xfrm>
            <a:custGeom>
              <a:avLst/>
              <a:gdLst/>
              <a:ahLst/>
              <a:cxnLst/>
              <a:rect r="r" b="b" t="t" l="l"/>
              <a:pathLst>
                <a:path h="2311146" w="4159377">
                  <a:moveTo>
                    <a:pt x="4159377" y="1243076"/>
                  </a:moveTo>
                  <a:cubicBezTo>
                    <a:pt x="3182874" y="1031875"/>
                    <a:pt x="3182874" y="1031875"/>
                    <a:pt x="3182874" y="1031875"/>
                  </a:cubicBezTo>
                  <a:cubicBezTo>
                    <a:pt x="3315462" y="905129"/>
                    <a:pt x="3315462" y="905129"/>
                    <a:pt x="3315462" y="905129"/>
                  </a:cubicBezTo>
                  <a:cubicBezTo>
                    <a:pt x="2959862" y="573278"/>
                    <a:pt x="2489581" y="374142"/>
                    <a:pt x="1965198" y="374142"/>
                  </a:cubicBezTo>
                  <a:cubicBezTo>
                    <a:pt x="886079" y="374142"/>
                    <a:pt x="12065" y="1237107"/>
                    <a:pt x="0" y="2311146"/>
                  </a:cubicBezTo>
                  <a:cubicBezTo>
                    <a:pt x="12065" y="1031875"/>
                    <a:pt x="1054989" y="0"/>
                    <a:pt x="2332863" y="0"/>
                  </a:cubicBezTo>
                  <a:cubicBezTo>
                    <a:pt x="2863342" y="0"/>
                    <a:pt x="3351657" y="175006"/>
                    <a:pt x="3743452" y="476758"/>
                  </a:cubicBezTo>
                  <a:cubicBezTo>
                    <a:pt x="3845941" y="374142"/>
                    <a:pt x="3845941" y="374142"/>
                    <a:pt x="3845941" y="374142"/>
                  </a:cubicBezTo>
                  <a:lnTo>
                    <a:pt x="4159377" y="1243076"/>
                  </a:lnTo>
                  <a:close/>
                </a:path>
              </a:pathLst>
            </a:custGeom>
            <a:gradFill rotWithShape="true">
              <a:gsLst>
                <a:gs pos="0">
                  <a:srgbClr val="000000">
                    <a:alpha val="100000"/>
                  </a:srgbClr>
                </a:gs>
                <a:gs pos="100000">
                  <a:srgbClr val="555555">
                    <a:alpha val="100000"/>
                  </a:srgbClr>
                </a:gs>
              </a:gsLst>
              <a:lin ang="0"/>
            </a:gradFill>
          </p:spPr>
        </p:sp>
      </p:grpSp>
      <p:grpSp>
        <p:nvGrpSpPr>
          <p:cNvPr name="Group 5" id="5"/>
          <p:cNvGrpSpPr/>
          <p:nvPr/>
        </p:nvGrpSpPr>
        <p:grpSpPr>
          <a:xfrm rot="0">
            <a:off x="5496353" y="3924446"/>
            <a:ext cx="2087711" cy="2089050"/>
            <a:chOff x="0" y="0"/>
            <a:chExt cx="3367440" cy="3369600"/>
          </a:xfrm>
        </p:grpSpPr>
        <p:sp>
          <p:nvSpPr>
            <p:cNvPr name="Freeform 6" id="6"/>
            <p:cNvSpPr/>
            <p:nvPr/>
          </p:nvSpPr>
          <p:spPr>
            <a:xfrm flipH="false" flipV="false" rot="0">
              <a:off x="0" y="0"/>
              <a:ext cx="3367405" cy="3369564"/>
            </a:xfrm>
            <a:custGeom>
              <a:avLst/>
              <a:gdLst/>
              <a:ahLst/>
              <a:cxnLst/>
              <a:rect r="r" b="b" t="t" l="l"/>
              <a:pathLst>
                <a:path h="3369564" w="3367405">
                  <a:moveTo>
                    <a:pt x="0" y="1684782"/>
                  </a:moveTo>
                  <a:cubicBezTo>
                    <a:pt x="0" y="754253"/>
                    <a:pt x="753872" y="0"/>
                    <a:pt x="1683766" y="0"/>
                  </a:cubicBezTo>
                  <a:cubicBezTo>
                    <a:pt x="2613660" y="0"/>
                    <a:pt x="3367405" y="754253"/>
                    <a:pt x="3367405" y="1684782"/>
                  </a:cubicBezTo>
                  <a:cubicBezTo>
                    <a:pt x="3367405" y="2615311"/>
                    <a:pt x="2613660" y="3369564"/>
                    <a:pt x="1683766" y="3369564"/>
                  </a:cubicBezTo>
                  <a:cubicBezTo>
                    <a:pt x="753872" y="3369564"/>
                    <a:pt x="0" y="2615311"/>
                    <a:pt x="0" y="1684782"/>
                  </a:cubicBezTo>
                  <a:close/>
                </a:path>
              </a:pathLst>
            </a:custGeom>
            <a:gradFill rotWithShape="true">
              <a:gsLst>
                <a:gs pos="0">
                  <a:srgbClr val="000000">
                    <a:alpha val="100000"/>
                  </a:srgbClr>
                </a:gs>
                <a:gs pos="100000">
                  <a:srgbClr val="555555">
                    <a:alpha val="100000"/>
                  </a:srgbClr>
                </a:gs>
              </a:gsLst>
              <a:lin ang="0"/>
            </a:gradFill>
          </p:spPr>
        </p:sp>
      </p:grpSp>
      <p:grpSp>
        <p:nvGrpSpPr>
          <p:cNvPr name="Group 7" id="7"/>
          <p:cNvGrpSpPr/>
          <p:nvPr/>
        </p:nvGrpSpPr>
        <p:grpSpPr>
          <a:xfrm rot="0">
            <a:off x="7970181" y="3923106"/>
            <a:ext cx="2088157" cy="2086818"/>
            <a:chOff x="0" y="0"/>
            <a:chExt cx="3368160" cy="3366000"/>
          </a:xfrm>
        </p:grpSpPr>
        <p:sp>
          <p:nvSpPr>
            <p:cNvPr name="Freeform 8" id="8"/>
            <p:cNvSpPr/>
            <p:nvPr/>
          </p:nvSpPr>
          <p:spPr>
            <a:xfrm flipH="false" flipV="false" rot="0">
              <a:off x="0" y="0"/>
              <a:ext cx="3368040" cy="3366008"/>
            </a:xfrm>
            <a:custGeom>
              <a:avLst/>
              <a:gdLst/>
              <a:ahLst/>
              <a:cxnLst/>
              <a:rect r="r" b="b" t="t" l="l"/>
              <a:pathLst>
                <a:path h="3366008" w="3368040">
                  <a:moveTo>
                    <a:pt x="0" y="1683004"/>
                  </a:moveTo>
                  <a:cubicBezTo>
                    <a:pt x="0" y="753491"/>
                    <a:pt x="753999" y="0"/>
                    <a:pt x="1684020" y="0"/>
                  </a:cubicBezTo>
                  <a:cubicBezTo>
                    <a:pt x="2614041" y="0"/>
                    <a:pt x="3368040" y="753491"/>
                    <a:pt x="3368040" y="1683004"/>
                  </a:cubicBezTo>
                  <a:cubicBezTo>
                    <a:pt x="3368040" y="2612517"/>
                    <a:pt x="2614041" y="3366008"/>
                    <a:pt x="1684020" y="3366008"/>
                  </a:cubicBezTo>
                  <a:cubicBezTo>
                    <a:pt x="753999" y="3366008"/>
                    <a:pt x="0" y="2612517"/>
                    <a:pt x="0" y="1683004"/>
                  </a:cubicBezTo>
                  <a:close/>
                </a:path>
              </a:pathLst>
            </a:custGeom>
            <a:gradFill rotWithShape="true">
              <a:gsLst>
                <a:gs pos="0">
                  <a:srgbClr val="000000">
                    <a:alpha val="100000"/>
                  </a:srgbClr>
                </a:gs>
                <a:gs pos="100000">
                  <a:srgbClr val="555555">
                    <a:alpha val="100000"/>
                  </a:srgbClr>
                </a:gs>
              </a:gsLst>
              <a:lin ang="0"/>
            </a:gradFill>
          </p:spPr>
        </p:sp>
      </p:grpSp>
      <p:grpSp>
        <p:nvGrpSpPr>
          <p:cNvPr name="Group 9" id="9"/>
          <p:cNvGrpSpPr/>
          <p:nvPr/>
        </p:nvGrpSpPr>
        <p:grpSpPr>
          <a:xfrm rot="0">
            <a:off x="7855909" y="4928797"/>
            <a:ext cx="2582745" cy="1431089"/>
            <a:chOff x="0" y="0"/>
            <a:chExt cx="4165920" cy="2308320"/>
          </a:xfrm>
        </p:grpSpPr>
        <p:sp>
          <p:nvSpPr>
            <p:cNvPr name="Freeform 10" id="10"/>
            <p:cNvSpPr/>
            <p:nvPr/>
          </p:nvSpPr>
          <p:spPr>
            <a:xfrm flipH="false" flipV="false" rot="0">
              <a:off x="0" y="0"/>
              <a:ext cx="4165981" cy="2308352"/>
            </a:xfrm>
            <a:custGeom>
              <a:avLst/>
              <a:gdLst/>
              <a:ahLst/>
              <a:cxnLst/>
              <a:rect r="r" b="b" t="t" l="l"/>
              <a:pathLst>
                <a:path h="2308352" w="4165981">
                  <a:moveTo>
                    <a:pt x="4165981" y="1066800"/>
                  </a:moveTo>
                  <a:cubicBezTo>
                    <a:pt x="3189351" y="1271778"/>
                    <a:pt x="3189351" y="1271778"/>
                    <a:pt x="3189351" y="1271778"/>
                  </a:cubicBezTo>
                  <a:cubicBezTo>
                    <a:pt x="3315970" y="1404366"/>
                    <a:pt x="3315970" y="1404366"/>
                    <a:pt x="3315970" y="1404366"/>
                  </a:cubicBezTo>
                  <a:cubicBezTo>
                    <a:pt x="2966339" y="1735836"/>
                    <a:pt x="2489962" y="1934718"/>
                    <a:pt x="1971548" y="1934718"/>
                  </a:cubicBezTo>
                  <a:cubicBezTo>
                    <a:pt x="892302" y="1934591"/>
                    <a:pt x="18034" y="1072769"/>
                    <a:pt x="0" y="0"/>
                  </a:cubicBezTo>
                  <a:cubicBezTo>
                    <a:pt x="18034" y="1277747"/>
                    <a:pt x="1061085" y="2308352"/>
                    <a:pt x="2339213" y="2308352"/>
                  </a:cubicBezTo>
                  <a:cubicBezTo>
                    <a:pt x="2869692" y="2308352"/>
                    <a:pt x="3358134" y="2133600"/>
                    <a:pt x="3749929" y="1832229"/>
                  </a:cubicBezTo>
                  <a:cubicBezTo>
                    <a:pt x="3852418" y="1934718"/>
                    <a:pt x="3852418" y="1934718"/>
                    <a:pt x="3852418" y="1934718"/>
                  </a:cubicBezTo>
                  <a:lnTo>
                    <a:pt x="4165981" y="1066800"/>
                  </a:lnTo>
                  <a:close/>
                </a:path>
              </a:pathLst>
            </a:custGeom>
            <a:gradFill rotWithShape="true">
              <a:gsLst>
                <a:gs pos="0">
                  <a:srgbClr val="000000">
                    <a:alpha val="100000"/>
                  </a:srgbClr>
                </a:gs>
                <a:gs pos="100000">
                  <a:srgbClr val="555555">
                    <a:alpha val="100000"/>
                  </a:srgbClr>
                </a:gs>
              </a:gsLst>
              <a:lin ang="0"/>
            </a:gradFill>
          </p:spPr>
        </p:sp>
      </p:grpSp>
      <p:grpSp>
        <p:nvGrpSpPr>
          <p:cNvPr name="Group 11" id="11"/>
          <p:cNvGrpSpPr/>
          <p:nvPr/>
        </p:nvGrpSpPr>
        <p:grpSpPr>
          <a:xfrm rot="0">
            <a:off x="10695828" y="3521812"/>
            <a:ext cx="2578727" cy="1432874"/>
            <a:chOff x="0" y="0"/>
            <a:chExt cx="4159440" cy="2311200"/>
          </a:xfrm>
        </p:grpSpPr>
        <p:sp>
          <p:nvSpPr>
            <p:cNvPr name="Freeform 12" id="12"/>
            <p:cNvSpPr/>
            <p:nvPr/>
          </p:nvSpPr>
          <p:spPr>
            <a:xfrm flipH="false" flipV="false" rot="0">
              <a:off x="0" y="0"/>
              <a:ext cx="4159377" cy="2311146"/>
            </a:xfrm>
            <a:custGeom>
              <a:avLst/>
              <a:gdLst/>
              <a:ahLst/>
              <a:cxnLst/>
              <a:rect r="r" b="b" t="t" l="l"/>
              <a:pathLst>
                <a:path h="2311146" w="4159377">
                  <a:moveTo>
                    <a:pt x="4159377" y="1243076"/>
                  </a:moveTo>
                  <a:cubicBezTo>
                    <a:pt x="3182874" y="1031875"/>
                    <a:pt x="3182874" y="1031875"/>
                    <a:pt x="3182874" y="1031875"/>
                  </a:cubicBezTo>
                  <a:cubicBezTo>
                    <a:pt x="3315462" y="905129"/>
                    <a:pt x="3315462" y="905129"/>
                    <a:pt x="3315462" y="905129"/>
                  </a:cubicBezTo>
                  <a:cubicBezTo>
                    <a:pt x="2959862" y="573278"/>
                    <a:pt x="2489581" y="374142"/>
                    <a:pt x="1965198" y="374142"/>
                  </a:cubicBezTo>
                  <a:cubicBezTo>
                    <a:pt x="886079" y="374142"/>
                    <a:pt x="12065" y="1237107"/>
                    <a:pt x="0" y="2311146"/>
                  </a:cubicBezTo>
                  <a:cubicBezTo>
                    <a:pt x="12065" y="1031875"/>
                    <a:pt x="1054989" y="0"/>
                    <a:pt x="2332863" y="0"/>
                  </a:cubicBezTo>
                  <a:cubicBezTo>
                    <a:pt x="2863342" y="0"/>
                    <a:pt x="3351657" y="175006"/>
                    <a:pt x="3743452" y="476758"/>
                  </a:cubicBezTo>
                  <a:cubicBezTo>
                    <a:pt x="3845941" y="374142"/>
                    <a:pt x="3845941" y="374142"/>
                    <a:pt x="3845941" y="374142"/>
                  </a:cubicBezTo>
                  <a:lnTo>
                    <a:pt x="4159377" y="1243076"/>
                  </a:lnTo>
                  <a:close/>
                </a:path>
              </a:pathLst>
            </a:custGeom>
            <a:gradFill rotWithShape="true">
              <a:gsLst>
                <a:gs pos="0">
                  <a:srgbClr val="000000">
                    <a:alpha val="100000"/>
                  </a:srgbClr>
                </a:gs>
                <a:gs pos="100000">
                  <a:srgbClr val="555555">
                    <a:alpha val="100000"/>
                  </a:srgbClr>
                </a:gs>
              </a:gsLst>
              <a:lin ang="0"/>
            </a:gradFill>
          </p:spPr>
        </p:sp>
      </p:grpSp>
      <p:grpSp>
        <p:nvGrpSpPr>
          <p:cNvPr name="Group 13" id="13"/>
          <p:cNvGrpSpPr/>
          <p:nvPr/>
        </p:nvGrpSpPr>
        <p:grpSpPr>
          <a:xfrm rot="0">
            <a:off x="10796710" y="3920875"/>
            <a:ext cx="2087711" cy="2089050"/>
            <a:chOff x="0" y="0"/>
            <a:chExt cx="3367440" cy="3369600"/>
          </a:xfrm>
        </p:grpSpPr>
        <p:sp>
          <p:nvSpPr>
            <p:cNvPr name="Freeform 14" id="14"/>
            <p:cNvSpPr/>
            <p:nvPr/>
          </p:nvSpPr>
          <p:spPr>
            <a:xfrm flipH="false" flipV="false" rot="0">
              <a:off x="0" y="0"/>
              <a:ext cx="3367405" cy="3369564"/>
            </a:xfrm>
            <a:custGeom>
              <a:avLst/>
              <a:gdLst/>
              <a:ahLst/>
              <a:cxnLst/>
              <a:rect r="r" b="b" t="t" l="l"/>
              <a:pathLst>
                <a:path h="3369564" w="3367405">
                  <a:moveTo>
                    <a:pt x="0" y="1684782"/>
                  </a:moveTo>
                  <a:cubicBezTo>
                    <a:pt x="0" y="754253"/>
                    <a:pt x="753872" y="0"/>
                    <a:pt x="1683766" y="0"/>
                  </a:cubicBezTo>
                  <a:cubicBezTo>
                    <a:pt x="2613660" y="0"/>
                    <a:pt x="3367405" y="754253"/>
                    <a:pt x="3367405" y="1684782"/>
                  </a:cubicBezTo>
                  <a:cubicBezTo>
                    <a:pt x="3367405" y="2615311"/>
                    <a:pt x="2613660" y="3369564"/>
                    <a:pt x="1683766" y="3369564"/>
                  </a:cubicBezTo>
                  <a:cubicBezTo>
                    <a:pt x="753872" y="3369564"/>
                    <a:pt x="0" y="2615311"/>
                    <a:pt x="0" y="1684782"/>
                  </a:cubicBezTo>
                  <a:close/>
                </a:path>
              </a:pathLst>
            </a:custGeom>
            <a:gradFill rotWithShape="true">
              <a:gsLst>
                <a:gs pos="0">
                  <a:srgbClr val="000000">
                    <a:alpha val="100000"/>
                  </a:srgbClr>
                </a:gs>
                <a:gs pos="100000">
                  <a:srgbClr val="555555">
                    <a:alpha val="100000"/>
                  </a:srgbClr>
                </a:gs>
              </a:gsLst>
              <a:lin ang="0"/>
            </a:gradFill>
          </p:spPr>
        </p:sp>
      </p:grpSp>
      <p:sp>
        <p:nvSpPr>
          <p:cNvPr name="Freeform 15" id="15"/>
          <p:cNvSpPr/>
          <p:nvPr/>
        </p:nvSpPr>
        <p:spPr>
          <a:xfrm flipH="false" flipV="false" rot="0">
            <a:off x="11342869" y="4540921"/>
            <a:ext cx="995393" cy="955577"/>
          </a:xfrm>
          <a:custGeom>
            <a:avLst/>
            <a:gdLst/>
            <a:ahLst/>
            <a:cxnLst/>
            <a:rect r="r" b="b" t="t" l="l"/>
            <a:pathLst>
              <a:path h="955577" w="995393">
                <a:moveTo>
                  <a:pt x="0" y="0"/>
                </a:moveTo>
                <a:lnTo>
                  <a:pt x="995393" y="0"/>
                </a:lnTo>
                <a:lnTo>
                  <a:pt x="995393" y="955578"/>
                </a:lnTo>
                <a:lnTo>
                  <a:pt x="0" y="95557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6" id="16"/>
          <p:cNvSpPr/>
          <p:nvPr/>
        </p:nvSpPr>
        <p:spPr>
          <a:xfrm flipH="false" flipV="false" rot="0">
            <a:off x="8545699" y="4518156"/>
            <a:ext cx="1114987" cy="952807"/>
          </a:xfrm>
          <a:custGeom>
            <a:avLst/>
            <a:gdLst/>
            <a:ahLst/>
            <a:cxnLst/>
            <a:rect r="r" b="b" t="t" l="l"/>
            <a:pathLst>
              <a:path h="952807" w="1114987">
                <a:moveTo>
                  <a:pt x="0" y="0"/>
                </a:moveTo>
                <a:lnTo>
                  <a:pt x="1114987" y="0"/>
                </a:lnTo>
                <a:lnTo>
                  <a:pt x="1114987" y="952807"/>
                </a:lnTo>
                <a:lnTo>
                  <a:pt x="0" y="95280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7" id="17"/>
          <p:cNvSpPr/>
          <p:nvPr/>
        </p:nvSpPr>
        <p:spPr>
          <a:xfrm flipH="false" flipV="false" rot="0">
            <a:off x="6100322" y="4518156"/>
            <a:ext cx="831541" cy="952807"/>
          </a:xfrm>
          <a:custGeom>
            <a:avLst/>
            <a:gdLst/>
            <a:ahLst/>
            <a:cxnLst/>
            <a:rect r="r" b="b" t="t" l="l"/>
            <a:pathLst>
              <a:path h="952807" w="831541">
                <a:moveTo>
                  <a:pt x="0" y="0"/>
                </a:moveTo>
                <a:lnTo>
                  <a:pt x="831540" y="0"/>
                </a:lnTo>
                <a:lnTo>
                  <a:pt x="831540" y="952807"/>
                </a:lnTo>
                <a:lnTo>
                  <a:pt x="0" y="952807"/>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18" id="18"/>
          <p:cNvSpPr/>
          <p:nvPr/>
        </p:nvSpPr>
        <p:spPr>
          <a:xfrm flipH="false" flipV="false" rot="0">
            <a:off x="679820" y="1876599"/>
            <a:ext cx="4348997" cy="6120225"/>
          </a:xfrm>
          <a:custGeom>
            <a:avLst/>
            <a:gdLst/>
            <a:ahLst/>
            <a:cxnLst/>
            <a:rect r="r" b="b" t="t" l="l"/>
            <a:pathLst>
              <a:path h="6120225" w="4348997">
                <a:moveTo>
                  <a:pt x="0" y="0"/>
                </a:moveTo>
                <a:lnTo>
                  <a:pt x="4348997" y="0"/>
                </a:lnTo>
                <a:lnTo>
                  <a:pt x="4348997" y="6120225"/>
                </a:lnTo>
                <a:lnTo>
                  <a:pt x="0" y="6120225"/>
                </a:lnTo>
                <a:lnTo>
                  <a:pt x="0" y="0"/>
                </a:lnTo>
                <a:close/>
              </a:path>
            </a:pathLst>
          </a:custGeom>
          <a:blipFill>
            <a:blip r:embed="rId9"/>
            <a:stretch>
              <a:fillRect l="0" t="0" r="0" b="0"/>
            </a:stretch>
          </a:blipFill>
        </p:spPr>
      </p:sp>
      <p:sp>
        <p:nvSpPr>
          <p:cNvPr name="Freeform 19" id="19"/>
          <p:cNvSpPr/>
          <p:nvPr/>
        </p:nvSpPr>
        <p:spPr>
          <a:xfrm flipH="false" flipV="false" rot="0">
            <a:off x="13579355" y="2231626"/>
            <a:ext cx="3784720" cy="5479370"/>
          </a:xfrm>
          <a:custGeom>
            <a:avLst/>
            <a:gdLst/>
            <a:ahLst/>
            <a:cxnLst/>
            <a:rect r="r" b="b" t="t" l="l"/>
            <a:pathLst>
              <a:path h="5479370" w="3784720">
                <a:moveTo>
                  <a:pt x="0" y="0"/>
                </a:moveTo>
                <a:lnTo>
                  <a:pt x="3784720" y="0"/>
                </a:lnTo>
                <a:lnTo>
                  <a:pt x="3784720" y="5479371"/>
                </a:lnTo>
                <a:lnTo>
                  <a:pt x="0" y="5479371"/>
                </a:lnTo>
                <a:lnTo>
                  <a:pt x="0" y="0"/>
                </a:lnTo>
                <a:close/>
              </a:path>
            </a:pathLst>
          </a:custGeom>
          <a:blipFill>
            <a:blip r:embed="rId10"/>
            <a:stretch>
              <a:fillRect l="0" t="0" r="0" b="0"/>
            </a:stretch>
          </a:blipFill>
        </p:spPr>
      </p:sp>
      <p:sp>
        <p:nvSpPr>
          <p:cNvPr name="Freeform 20" id="20"/>
          <p:cNvSpPr/>
          <p:nvPr/>
        </p:nvSpPr>
        <p:spPr>
          <a:xfrm flipH="false" flipV="false" rot="0">
            <a:off x="8104320" y="4928797"/>
            <a:ext cx="1819881" cy="323782"/>
          </a:xfrm>
          <a:custGeom>
            <a:avLst/>
            <a:gdLst/>
            <a:ahLst/>
            <a:cxnLst/>
            <a:rect r="r" b="b" t="t" l="l"/>
            <a:pathLst>
              <a:path h="323782" w="1819881">
                <a:moveTo>
                  <a:pt x="0" y="0"/>
                </a:moveTo>
                <a:lnTo>
                  <a:pt x="1819880" y="0"/>
                </a:lnTo>
                <a:lnTo>
                  <a:pt x="1819880" y="323782"/>
                </a:lnTo>
                <a:lnTo>
                  <a:pt x="0" y="323782"/>
                </a:lnTo>
                <a:lnTo>
                  <a:pt x="0" y="0"/>
                </a:lnTo>
                <a:close/>
              </a:path>
            </a:pathLst>
          </a:custGeom>
          <a:blipFill>
            <a:blip r:embed="rId11"/>
            <a:stretch>
              <a:fillRect l="0" t="0" r="0" b="0"/>
            </a:stretch>
          </a:blipFill>
        </p:spPr>
      </p:sp>
      <p:sp>
        <p:nvSpPr>
          <p:cNvPr name="TextBox 21" id="21"/>
          <p:cNvSpPr txBox="true"/>
          <p:nvPr/>
        </p:nvSpPr>
        <p:spPr>
          <a:xfrm rot="0">
            <a:off x="5306210" y="6645504"/>
            <a:ext cx="2467998" cy="680119"/>
          </a:xfrm>
          <a:prstGeom prst="rect">
            <a:avLst/>
          </a:prstGeom>
        </p:spPr>
        <p:txBody>
          <a:bodyPr anchor="t" rtlCol="false" tIns="0" lIns="0" bIns="0" rIns="0">
            <a:spAutoFit/>
          </a:bodyPr>
          <a:lstStyle/>
          <a:p>
            <a:pPr algn="ctr">
              <a:lnSpc>
                <a:spcPts val="5519"/>
              </a:lnSpc>
            </a:pPr>
            <a:r>
              <a:rPr lang="en-US" sz="3999" spc="391">
                <a:solidFill>
                  <a:srgbClr val="040506"/>
                </a:solidFill>
                <a:latin typeface="Gagalin"/>
                <a:ea typeface="Gagalin"/>
                <a:cs typeface="Gagalin"/>
                <a:sym typeface="Gagalin"/>
              </a:rPr>
              <a:t>5</a:t>
            </a:r>
          </a:p>
        </p:txBody>
      </p:sp>
      <p:sp>
        <p:nvSpPr>
          <p:cNvPr name="TextBox 22" id="22"/>
          <p:cNvSpPr txBox="true"/>
          <p:nvPr/>
        </p:nvSpPr>
        <p:spPr>
          <a:xfrm rot="0">
            <a:off x="5566997" y="6295449"/>
            <a:ext cx="1986653" cy="426255"/>
          </a:xfrm>
          <a:prstGeom prst="rect">
            <a:avLst/>
          </a:prstGeom>
        </p:spPr>
        <p:txBody>
          <a:bodyPr anchor="t" rtlCol="false" tIns="0" lIns="0" bIns="0" rIns="0">
            <a:spAutoFit/>
          </a:bodyPr>
          <a:lstStyle/>
          <a:p>
            <a:pPr algn="ctr">
              <a:lnSpc>
                <a:spcPts val="3591"/>
              </a:lnSpc>
            </a:pPr>
            <a:r>
              <a:rPr lang="en-US" sz="2602" spc="36">
                <a:solidFill>
                  <a:srgbClr val="040506"/>
                </a:solidFill>
                <a:latin typeface="Gagalin"/>
                <a:ea typeface="Gagalin"/>
                <a:cs typeface="Gagalin"/>
                <a:sym typeface="Gagalin"/>
              </a:rPr>
              <a:t>Duplicate</a:t>
            </a:r>
          </a:p>
        </p:txBody>
      </p:sp>
      <p:sp>
        <p:nvSpPr>
          <p:cNvPr name="TextBox 23" id="23"/>
          <p:cNvSpPr txBox="true"/>
          <p:nvPr/>
        </p:nvSpPr>
        <p:spPr>
          <a:xfrm rot="0">
            <a:off x="8022787" y="2736505"/>
            <a:ext cx="2242426" cy="426255"/>
          </a:xfrm>
          <a:prstGeom prst="rect">
            <a:avLst/>
          </a:prstGeom>
        </p:spPr>
        <p:txBody>
          <a:bodyPr anchor="t" rtlCol="false" tIns="0" lIns="0" bIns="0" rIns="0">
            <a:spAutoFit/>
          </a:bodyPr>
          <a:lstStyle/>
          <a:p>
            <a:pPr algn="ctr">
              <a:lnSpc>
                <a:spcPts val="3591"/>
              </a:lnSpc>
            </a:pPr>
            <a:r>
              <a:rPr lang="en-US" sz="2602" spc="36">
                <a:solidFill>
                  <a:srgbClr val="040506"/>
                </a:solidFill>
                <a:latin typeface="Gagalin"/>
                <a:ea typeface="Gagalin"/>
                <a:cs typeface="Gagalin"/>
                <a:sym typeface="Gagalin"/>
              </a:rPr>
              <a:t>Missing Value</a:t>
            </a:r>
          </a:p>
        </p:txBody>
      </p:sp>
      <p:sp>
        <p:nvSpPr>
          <p:cNvPr name="TextBox 24" id="24"/>
          <p:cNvSpPr txBox="true"/>
          <p:nvPr/>
        </p:nvSpPr>
        <p:spPr>
          <a:xfrm rot="0">
            <a:off x="10875823" y="6174995"/>
            <a:ext cx="2398732" cy="1036270"/>
          </a:xfrm>
          <a:prstGeom prst="rect">
            <a:avLst/>
          </a:prstGeom>
        </p:spPr>
        <p:txBody>
          <a:bodyPr anchor="t" rtlCol="false" tIns="0" lIns="0" bIns="0" rIns="0">
            <a:spAutoFit/>
          </a:bodyPr>
          <a:lstStyle/>
          <a:p>
            <a:pPr algn="ctr">
              <a:lnSpc>
                <a:spcPts val="4143"/>
              </a:lnSpc>
            </a:pPr>
            <a:r>
              <a:rPr lang="en-US" sz="3002" spc="42">
                <a:solidFill>
                  <a:srgbClr val="040506"/>
                </a:solidFill>
                <a:latin typeface="Gagalin"/>
                <a:ea typeface="Gagalin"/>
                <a:cs typeface="Gagalin"/>
                <a:sym typeface="Gagalin"/>
              </a:rPr>
              <a:t>25 COLOMNS</a:t>
            </a:r>
          </a:p>
          <a:p>
            <a:pPr algn="ctr">
              <a:lnSpc>
                <a:spcPts val="4143"/>
              </a:lnSpc>
            </a:pPr>
            <a:r>
              <a:rPr lang="en-US" sz="3002" spc="42">
                <a:solidFill>
                  <a:srgbClr val="040506"/>
                </a:solidFill>
                <a:latin typeface="Gagalin"/>
                <a:ea typeface="Gagalin"/>
                <a:cs typeface="Gagalin"/>
                <a:sym typeface="Gagalin"/>
              </a:rPr>
              <a:t>21 ROWS</a:t>
            </a:r>
          </a:p>
        </p:txBody>
      </p:sp>
      <p:sp>
        <p:nvSpPr>
          <p:cNvPr name="TextBox 25" id="25"/>
          <p:cNvSpPr txBox="true"/>
          <p:nvPr/>
        </p:nvSpPr>
        <p:spPr>
          <a:xfrm rot="0">
            <a:off x="8022787" y="3096086"/>
            <a:ext cx="2467998" cy="704055"/>
          </a:xfrm>
          <a:prstGeom prst="rect">
            <a:avLst/>
          </a:prstGeom>
        </p:spPr>
        <p:txBody>
          <a:bodyPr anchor="t" rtlCol="false" tIns="0" lIns="0" bIns="0" rIns="0">
            <a:spAutoFit/>
          </a:bodyPr>
          <a:lstStyle/>
          <a:p>
            <a:pPr algn="ctr">
              <a:lnSpc>
                <a:spcPts val="5795"/>
              </a:lnSpc>
            </a:pPr>
            <a:r>
              <a:rPr lang="en-US" sz="4200" spc="411">
                <a:solidFill>
                  <a:srgbClr val="040506"/>
                </a:solidFill>
                <a:latin typeface="Gagalin"/>
                <a:ea typeface="Gagalin"/>
                <a:cs typeface="Gagalin"/>
                <a:sym typeface="Gagalin"/>
              </a:rPr>
              <a:t>192 </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sp>
        <p:nvSpPr>
          <p:cNvPr name="Freeform 3" id="3"/>
          <p:cNvSpPr/>
          <p:nvPr/>
        </p:nvSpPr>
        <p:spPr>
          <a:xfrm flipH="false" flipV="false" rot="1844104">
            <a:off x="6380559" y="2491180"/>
            <a:ext cx="13471756" cy="1426670"/>
          </a:xfrm>
          <a:custGeom>
            <a:avLst/>
            <a:gdLst/>
            <a:ahLst/>
            <a:cxnLst/>
            <a:rect r="r" b="b" t="t" l="l"/>
            <a:pathLst>
              <a:path h="1426670" w="13471756">
                <a:moveTo>
                  <a:pt x="0" y="0"/>
                </a:moveTo>
                <a:lnTo>
                  <a:pt x="13471756" y="0"/>
                </a:lnTo>
                <a:lnTo>
                  <a:pt x="13471756" y="1426671"/>
                </a:lnTo>
                <a:lnTo>
                  <a:pt x="0" y="1426671"/>
                </a:lnTo>
                <a:lnTo>
                  <a:pt x="0" y="0"/>
                </a:lnTo>
                <a:close/>
              </a:path>
            </a:pathLst>
          </a:custGeom>
          <a:blipFill>
            <a:blip r:embed="rId3"/>
            <a:stretch>
              <a:fillRect l="0" t="-86495" r="0" b="0"/>
            </a:stretch>
          </a:blipFill>
        </p:spPr>
      </p:sp>
      <p:grpSp>
        <p:nvGrpSpPr>
          <p:cNvPr name="Group 4" id="4"/>
          <p:cNvGrpSpPr>
            <a:grpSpLocks noChangeAspect="true"/>
          </p:cNvGrpSpPr>
          <p:nvPr/>
        </p:nvGrpSpPr>
        <p:grpSpPr>
          <a:xfrm rot="0">
            <a:off x="7613275" y="0"/>
            <a:ext cx="10674725" cy="6004533"/>
            <a:chOff x="0" y="0"/>
            <a:chExt cx="6089457" cy="3425320"/>
          </a:xfrm>
        </p:grpSpPr>
        <p:sp>
          <p:nvSpPr>
            <p:cNvPr name="Freeform 5" id="5"/>
            <p:cNvSpPr/>
            <p:nvPr/>
          </p:nvSpPr>
          <p:spPr>
            <a:xfrm flipH="false" flipV="false" rot="0">
              <a:off x="0" y="0"/>
              <a:ext cx="6089457" cy="3425320"/>
            </a:xfrm>
            <a:custGeom>
              <a:avLst/>
              <a:gdLst/>
              <a:ahLst/>
              <a:cxnLst/>
              <a:rect r="r" b="b" t="t" l="l"/>
              <a:pathLst>
                <a:path h="3425320" w="6089457">
                  <a:moveTo>
                    <a:pt x="6089457" y="3425320"/>
                  </a:moveTo>
                  <a:lnTo>
                    <a:pt x="6089457" y="0"/>
                  </a:lnTo>
                  <a:lnTo>
                    <a:pt x="0" y="0"/>
                  </a:lnTo>
                  <a:cubicBezTo>
                    <a:pt x="2029819" y="1141773"/>
                    <a:pt x="4059638" y="2283546"/>
                    <a:pt x="6089457" y="3425320"/>
                  </a:cubicBezTo>
                  <a:close/>
                </a:path>
              </a:pathLst>
            </a:custGeom>
            <a:solidFill>
              <a:srgbClr val="539BE0"/>
            </a:solidFill>
          </p:spPr>
        </p:sp>
        <p:sp>
          <p:nvSpPr>
            <p:cNvPr name="Freeform 6" id="6"/>
            <p:cNvSpPr/>
            <p:nvPr/>
          </p:nvSpPr>
          <p:spPr>
            <a:xfrm flipH="false" flipV="false" rot="0">
              <a:off x="0" y="0"/>
              <a:ext cx="6089457" cy="3425320"/>
            </a:xfrm>
            <a:custGeom>
              <a:avLst/>
              <a:gdLst/>
              <a:ahLst/>
              <a:cxnLst/>
              <a:rect r="r" b="b" t="t" l="l"/>
              <a:pathLst>
                <a:path h="3425320" w="6089457">
                  <a:moveTo>
                    <a:pt x="6089457" y="3425320"/>
                  </a:moveTo>
                  <a:lnTo>
                    <a:pt x="6089457" y="0"/>
                  </a:lnTo>
                  <a:lnTo>
                    <a:pt x="0" y="0"/>
                  </a:lnTo>
                  <a:cubicBezTo>
                    <a:pt x="2029819" y="1141773"/>
                    <a:pt x="4059638" y="2283546"/>
                    <a:pt x="6089457" y="3425320"/>
                  </a:cubicBezTo>
                  <a:close/>
                </a:path>
              </a:pathLst>
            </a:custGeom>
            <a:blipFill>
              <a:blip r:embed="rId4"/>
              <a:stretch>
                <a:fillRect l="0" t="-9259" r="0" b="-9259"/>
              </a:stretch>
            </a:blipFill>
          </p:spPr>
        </p:sp>
      </p:grpSp>
      <p:sp>
        <p:nvSpPr>
          <p:cNvPr name="Freeform 7" id="7"/>
          <p:cNvSpPr/>
          <p:nvPr/>
        </p:nvSpPr>
        <p:spPr>
          <a:xfrm flipH="false" flipV="false" rot="0">
            <a:off x="1028700" y="1028700"/>
            <a:ext cx="5140732" cy="3322198"/>
          </a:xfrm>
          <a:custGeom>
            <a:avLst/>
            <a:gdLst/>
            <a:ahLst/>
            <a:cxnLst/>
            <a:rect r="r" b="b" t="t" l="l"/>
            <a:pathLst>
              <a:path h="3322198" w="5140732">
                <a:moveTo>
                  <a:pt x="0" y="0"/>
                </a:moveTo>
                <a:lnTo>
                  <a:pt x="5140732" y="0"/>
                </a:lnTo>
                <a:lnTo>
                  <a:pt x="5140732" y="3322198"/>
                </a:lnTo>
                <a:lnTo>
                  <a:pt x="0" y="3322198"/>
                </a:lnTo>
                <a:lnTo>
                  <a:pt x="0" y="0"/>
                </a:lnTo>
                <a:close/>
              </a:path>
            </a:pathLst>
          </a:custGeom>
          <a:blipFill>
            <a:blip r:embed="rId5"/>
            <a:stretch>
              <a:fillRect l="0" t="0" r="0" b="0"/>
            </a:stretch>
          </a:blipFill>
        </p:spPr>
      </p:sp>
      <p:sp>
        <p:nvSpPr>
          <p:cNvPr name="Freeform 8" id="8"/>
          <p:cNvSpPr/>
          <p:nvPr/>
        </p:nvSpPr>
        <p:spPr>
          <a:xfrm flipH="false" flipV="false" rot="0">
            <a:off x="1028700" y="5520396"/>
            <a:ext cx="5217579" cy="3345515"/>
          </a:xfrm>
          <a:custGeom>
            <a:avLst/>
            <a:gdLst/>
            <a:ahLst/>
            <a:cxnLst/>
            <a:rect r="r" b="b" t="t" l="l"/>
            <a:pathLst>
              <a:path h="3345515" w="5217579">
                <a:moveTo>
                  <a:pt x="0" y="0"/>
                </a:moveTo>
                <a:lnTo>
                  <a:pt x="5217579" y="0"/>
                </a:lnTo>
                <a:lnTo>
                  <a:pt x="5217579" y="3345515"/>
                </a:lnTo>
                <a:lnTo>
                  <a:pt x="0" y="3345515"/>
                </a:lnTo>
                <a:lnTo>
                  <a:pt x="0" y="0"/>
                </a:lnTo>
                <a:close/>
              </a:path>
            </a:pathLst>
          </a:custGeom>
          <a:blipFill>
            <a:blip r:embed="rId6"/>
            <a:stretch>
              <a:fillRect l="0" t="0" r="0" b="0"/>
            </a:stretch>
          </a:blipFill>
        </p:spPr>
      </p:sp>
      <p:sp>
        <p:nvSpPr>
          <p:cNvPr name="Freeform 9" id="9"/>
          <p:cNvSpPr/>
          <p:nvPr/>
        </p:nvSpPr>
        <p:spPr>
          <a:xfrm flipH="false" flipV="false" rot="0">
            <a:off x="6962120" y="3204515"/>
            <a:ext cx="4992371" cy="3475939"/>
          </a:xfrm>
          <a:custGeom>
            <a:avLst/>
            <a:gdLst/>
            <a:ahLst/>
            <a:cxnLst/>
            <a:rect r="r" b="b" t="t" l="l"/>
            <a:pathLst>
              <a:path h="3475939" w="4992371">
                <a:moveTo>
                  <a:pt x="0" y="0"/>
                </a:moveTo>
                <a:lnTo>
                  <a:pt x="4992371" y="0"/>
                </a:lnTo>
                <a:lnTo>
                  <a:pt x="4992371" y="3475939"/>
                </a:lnTo>
                <a:lnTo>
                  <a:pt x="0" y="3475939"/>
                </a:lnTo>
                <a:lnTo>
                  <a:pt x="0" y="0"/>
                </a:lnTo>
                <a:close/>
              </a:path>
            </a:pathLst>
          </a:custGeom>
          <a:blipFill>
            <a:blip r:embed="rId7"/>
            <a:stretch>
              <a:fillRect l="0" t="0" r="0" b="0"/>
            </a:stretch>
          </a:blipFill>
        </p:spPr>
      </p:sp>
      <p:sp>
        <p:nvSpPr>
          <p:cNvPr name="TextBox 10" id="10"/>
          <p:cNvSpPr txBox="true"/>
          <p:nvPr/>
        </p:nvSpPr>
        <p:spPr>
          <a:xfrm rot="0">
            <a:off x="10255682" y="7597300"/>
            <a:ext cx="5721510" cy="615412"/>
          </a:xfrm>
          <a:prstGeom prst="rect">
            <a:avLst/>
          </a:prstGeom>
        </p:spPr>
        <p:txBody>
          <a:bodyPr anchor="t" rtlCol="false" tIns="0" lIns="0" bIns="0" rIns="0">
            <a:spAutoFit/>
          </a:bodyPr>
          <a:lstStyle/>
          <a:p>
            <a:pPr algn="just">
              <a:lnSpc>
                <a:spcPts val="2528"/>
              </a:lnSpc>
            </a:pPr>
            <a:r>
              <a:rPr lang="en-US" sz="1831" spc="179">
                <a:solidFill>
                  <a:srgbClr val="000000"/>
                </a:solidFill>
                <a:latin typeface="Quicksand"/>
                <a:ea typeface="Quicksand"/>
                <a:cs typeface="Quicksand"/>
                <a:sym typeface="Quicksand"/>
              </a:rPr>
              <a:t>Rata rata pengunjung memesan 2 beds, ada rooftop dan terdapat privat pool</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sp>
        <p:nvSpPr>
          <p:cNvPr name="Freeform 3" id="3"/>
          <p:cNvSpPr/>
          <p:nvPr/>
        </p:nvSpPr>
        <p:spPr>
          <a:xfrm flipH="false" flipV="false" rot="1844104">
            <a:off x="6380559" y="2491180"/>
            <a:ext cx="13471756" cy="1426670"/>
          </a:xfrm>
          <a:custGeom>
            <a:avLst/>
            <a:gdLst/>
            <a:ahLst/>
            <a:cxnLst/>
            <a:rect r="r" b="b" t="t" l="l"/>
            <a:pathLst>
              <a:path h="1426670" w="13471756">
                <a:moveTo>
                  <a:pt x="0" y="0"/>
                </a:moveTo>
                <a:lnTo>
                  <a:pt x="13471756" y="0"/>
                </a:lnTo>
                <a:lnTo>
                  <a:pt x="13471756" y="1426671"/>
                </a:lnTo>
                <a:lnTo>
                  <a:pt x="0" y="1426671"/>
                </a:lnTo>
                <a:lnTo>
                  <a:pt x="0" y="0"/>
                </a:lnTo>
                <a:close/>
              </a:path>
            </a:pathLst>
          </a:custGeom>
          <a:blipFill>
            <a:blip r:embed="rId3"/>
            <a:stretch>
              <a:fillRect l="0" t="-86495" r="0" b="0"/>
            </a:stretch>
          </a:blipFill>
        </p:spPr>
      </p:sp>
      <p:grpSp>
        <p:nvGrpSpPr>
          <p:cNvPr name="Group 4" id="4"/>
          <p:cNvGrpSpPr>
            <a:grpSpLocks noChangeAspect="true"/>
          </p:cNvGrpSpPr>
          <p:nvPr/>
        </p:nvGrpSpPr>
        <p:grpSpPr>
          <a:xfrm rot="0">
            <a:off x="7613275" y="0"/>
            <a:ext cx="10674725" cy="6004533"/>
            <a:chOff x="0" y="0"/>
            <a:chExt cx="6089457" cy="3425320"/>
          </a:xfrm>
        </p:grpSpPr>
        <p:sp>
          <p:nvSpPr>
            <p:cNvPr name="Freeform 5" id="5"/>
            <p:cNvSpPr/>
            <p:nvPr/>
          </p:nvSpPr>
          <p:spPr>
            <a:xfrm flipH="false" flipV="false" rot="0">
              <a:off x="0" y="0"/>
              <a:ext cx="6089457" cy="3425320"/>
            </a:xfrm>
            <a:custGeom>
              <a:avLst/>
              <a:gdLst/>
              <a:ahLst/>
              <a:cxnLst/>
              <a:rect r="r" b="b" t="t" l="l"/>
              <a:pathLst>
                <a:path h="3425320" w="6089457">
                  <a:moveTo>
                    <a:pt x="6089457" y="3425320"/>
                  </a:moveTo>
                  <a:lnTo>
                    <a:pt x="6089457" y="0"/>
                  </a:lnTo>
                  <a:lnTo>
                    <a:pt x="0" y="0"/>
                  </a:lnTo>
                  <a:cubicBezTo>
                    <a:pt x="2029819" y="1141773"/>
                    <a:pt x="4059638" y="2283546"/>
                    <a:pt x="6089457" y="3425320"/>
                  </a:cubicBezTo>
                  <a:close/>
                </a:path>
              </a:pathLst>
            </a:custGeom>
            <a:solidFill>
              <a:srgbClr val="539BE0"/>
            </a:solidFill>
          </p:spPr>
        </p:sp>
        <p:sp>
          <p:nvSpPr>
            <p:cNvPr name="Freeform 6" id="6"/>
            <p:cNvSpPr/>
            <p:nvPr/>
          </p:nvSpPr>
          <p:spPr>
            <a:xfrm flipH="false" flipV="false" rot="0">
              <a:off x="0" y="0"/>
              <a:ext cx="6089457" cy="3425320"/>
            </a:xfrm>
            <a:custGeom>
              <a:avLst/>
              <a:gdLst/>
              <a:ahLst/>
              <a:cxnLst/>
              <a:rect r="r" b="b" t="t" l="l"/>
              <a:pathLst>
                <a:path h="3425320" w="6089457">
                  <a:moveTo>
                    <a:pt x="6089457" y="3425320"/>
                  </a:moveTo>
                  <a:lnTo>
                    <a:pt x="6089457" y="0"/>
                  </a:lnTo>
                  <a:lnTo>
                    <a:pt x="0" y="0"/>
                  </a:lnTo>
                  <a:cubicBezTo>
                    <a:pt x="2029819" y="1141773"/>
                    <a:pt x="4059638" y="2283546"/>
                    <a:pt x="6089457" y="3425320"/>
                  </a:cubicBezTo>
                  <a:close/>
                </a:path>
              </a:pathLst>
            </a:custGeom>
            <a:blipFill>
              <a:blip r:embed="rId4"/>
              <a:stretch>
                <a:fillRect l="0" t="-9259" r="0" b="-9259"/>
              </a:stretch>
            </a:blipFill>
          </p:spPr>
        </p:sp>
      </p:grpSp>
      <p:sp>
        <p:nvSpPr>
          <p:cNvPr name="Freeform 7" id="7"/>
          <p:cNvSpPr/>
          <p:nvPr/>
        </p:nvSpPr>
        <p:spPr>
          <a:xfrm flipH="false" flipV="false" rot="0">
            <a:off x="1893743" y="1489729"/>
            <a:ext cx="4467971" cy="3625192"/>
          </a:xfrm>
          <a:custGeom>
            <a:avLst/>
            <a:gdLst/>
            <a:ahLst/>
            <a:cxnLst/>
            <a:rect r="r" b="b" t="t" l="l"/>
            <a:pathLst>
              <a:path h="3625192" w="4467971">
                <a:moveTo>
                  <a:pt x="0" y="0"/>
                </a:moveTo>
                <a:lnTo>
                  <a:pt x="4467971" y="0"/>
                </a:lnTo>
                <a:lnTo>
                  <a:pt x="4467971" y="3625192"/>
                </a:lnTo>
                <a:lnTo>
                  <a:pt x="0" y="3625192"/>
                </a:lnTo>
                <a:lnTo>
                  <a:pt x="0" y="0"/>
                </a:lnTo>
                <a:close/>
              </a:path>
            </a:pathLst>
          </a:custGeom>
          <a:blipFill>
            <a:blip r:embed="rId5"/>
            <a:stretch>
              <a:fillRect l="0" t="0" r="0" b="0"/>
            </a:stretch>
          </a:blipFill>
        </p:spPr>
      </p:sp>
      <p:sp>
        <p:nvSpPr>
          <p:cNvPr name="Freeform 8" id="8"/>
          <p:cNvSpPr/>
          <p:nvPr/>
        </p:nvSpPr>
        <p:spPr>
          <a:xfrm flipH="false" flipV="false" rot="0">
            <a:off x="1893743" y="5604529"/>
            <a:ext cx="4627267" cy="3653771"/>
          </a:xfrm>
          <a:custGeom>
            <a:avLst/>
            <a:gdLst/>
            <a:ahLst/>
            <a:cxnLst/>
            <a:rect r="r" b="b" t="t" l="l"/>
            <a:pathLst>
              <a:path h="3653771" w="4627267">
                <a:moveTo>
                  <a:pt x="0" y="0"/>
                </a:moveTo>
                <a:lnTo>
                  <a:pt x="4627267" y="0"/>
                </a:lnTo>
                <a:lnTo>
                  <a:pt x="4627267" y="3653771"/>
                </a:lnTo>
                <a:lnTo>
                  <a:pt x="0" y="3653771"/>
                </a:lnTo>
                <a:lnTo>
                  <a:pt x="0" y="0"/>
                </a:lnTo>
                <a:close/>
              </a:path>
            </a:pathLst>
          </a:custGeom>
          <a:blipFill>
            <a:blip r:embed="rId6"/>
            <a:stretch>
              <a:fillRect l="0" t="0" r="0" b="0"/>
            </a:stretch>
          </a:blipFill>
        </p:spPr>
      </p:sp>
      <p:sp>
        <p:nvSpPr>
          <p:cNvPr name="Freeform 9" id="9"/>
          <p:cNvSpPr/>
          <p:nvPr/>
        </p:nvSpPr>
        <p:spPr>
          <a:xfrm flipH="false" flipV="false" rot="0">
            <a:off x="7597257" y="3484856"/>
            <a:ext cx="4823571" cy="3946558"/>
          </a:xfrm>
          <a:custGeom>
            <a:avLst/>
            <a:gdLst/>
            <a:ahLst/>
            <a:cxnLst/>
            <a:rect r="r" b="b" t="t" l="l"/>
            <a:pathLst>
              <a:path h="3946558" w="4823571">
                <a:moveTo>
                  <a:pt x="0" y="0"/>
                </a:moveTo>
                <a:lnTo>
                  <a:pt x="4823572" y="0"/>
                </a:lnTo>
                <a:lnTo>
                  <a:pt x="4823572" y="3946558"/>
                </a:lnTo>
                <a:lnTo>
                  <a:pt x="0" y="3946558"/>
                </a:lnTo>
                <a:lnTo>
                  <a:pt x="0" y="0"/>
                </a:lnTo>
                <a:close/>
              </a:path>
            </a:pathLst>
          </a:custGeom>
          <a:blipFill>
            <a:blip r:embed="rId7"/>
            <a:stretch>
              <a:fillRect l="0" t="0" r="0" b="0"/>
            </a:stretch>
          </a:blipFill>
        </p:spPr>
      </p:sp>
      <p:sp>
        <p:nvSpPr>
          <p:cNvPr name="TextBox 10" id="10"/>
          <p:cNvSpPr txBox="true"/>
          <p:nvPr/>
        </p:nvSpPr>
        <p:spPr>
          <a:xfrm rot="0">
            <a:off x="11019110" y="7621782"/>
            <a:ext cx="5721510" cy="929771"/>
          </a:xfrm>
          <a:prstGeom prst="rect">
            <a:avLst/>
          </a:prstGeom>
        </p:spPr>
        <p:txBody>
          <a:bodyPr anchor="t" rtlCol="false" tIns="0" lIns="0" bIns="0" rIns="0">
            <a:spAutoFit/>
          </a:bodyPr>
          <a:lstStyle/>
          <a:p>
            <a:pPr algn="just">
              <a:lnSpc>
                <a:spcPts val="2528"/>
              </a:lnSpc>
            </a:pPr>
            <a:r>
              <a:rPr lang="en-US" sz="1831" spc="179">
                <a:solidFill>
                  <a:srgbClr val="000000"/>
                </a:solidFill>
                <a:latin typeface="Quicksand"/>
                <a:ea typeface="Quicksand"/>
                <a:cs typeface="Quicksand"/>
                <a:sym typeface="Quicksand"/>
              </a:rPr>
              <a:t>Terdapat beberapa properti yang masih tidak menyediakan fasilitas penting yang dapat mempengaruhi rating</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grpSp>
        <p:nvGrpSpPr>
          <p:cNvPr name="Group 3" id="3"/>
          <p:cNvGrpSpPr/>
          <p:nvPr/>
        </p:nvGrpSpPr>
        <p:grpSpPr>
          <a:xfrm rot="0">
            <a:off x="4410190" y="-7563"/>
            <a:ext cx="1710961" cy="10674983"/>
            <a:chOff x="0" y="0"/>
            <a:chExt cx="450623" cy="2811518"/>
          </a:xfrm>
        </p:grpSpPr>
        <p:sp>
          <p:nvSpPr>
            <p:cNvPr name="Freeform 4" id="4"/>
            <p:cNvSpPr/>
            <p:nvPr/>
          </p:nvSpPr>
          <p:spPr>
            <a:xfrm flipH="false" flipV="false" rot="0">
              <a:off x="0" y="0"/>
              <a:ext cx="450623" cy="2811518"/>
            </a:xfrm>
            <a:custGeom>
              <a:avLst/>
              <a:gdLst/>
              <a:ahLst/>
              <a:cxnLst/>
              <a:rect r="r" b="b" t="t" l="l"/>
              <a:pathLst>
                <a:path h="2811518" w="450623">
                  <a:moveTo>
                    <a:pt x="0" y="0"/>
                  </a:moveTo>
                  <a:lnTo>
                    <a:pt x="450623" y="0"/>
                  </a:lnTo>
                  <a:lnTo>
                    <a:pt x="450623" y="2811518"/>
                  </a:lnTo>
                  <a:lnTo>
                    <a:pt x="0" y="2811518"/>
                  </a:lnTo>
                  <a:close/>
                </a:path>
              </a:pathLst>
            </a:custGeom>
            <a:gradFill rotWithShape="true">
              <a:gsLst>
                <a:gs pos="0">
                  <a:srgbClr val="696969">
                    <a:alpha val="72000"/>
                  </a:srgbClr>
                </a:gs>
                <a:gs pos="33333">
                  <a:srgbClr val="B4B4B4">
                    <a:alpha val="82500"/>
                  </a:srgbClr>
                </a:gs>
                <a:gs pos="66667">
                  <a:srgbClr val="EEEEEE">
                    <a:alpha val="70500"/>
                  </a:srgbClr>
                </a:gs>
                <a:gs pos="100000">
                  <a:srgbClr val="FBFBFB">
                    <a:alpha val="22000"/>
                  </a:srgbClr>
                </a:gs>
              </a:gsLst>
              <a:lin ang="0"/>
            </a:gradFill>
            <a:ln cap="sq">
              <a:noFill/>
              <a:prstDash val="solid"/>
              <a:miter/>
            </a:ln>
          </p:spPr>
        </p:sp>
        <p:sp>
          <p:nvSpPr>
            <p:cNvPr name="TextBox 5" id="5"/>
            <p:cNvSpPr txBox="true"/>
            <p:nvPr/>
          </p:nvSpPr>
          <p:spPr>
            <a:xfrm>
              <a:off x="0" y="-19050"/>
              <a:ext cx="450623" cy="2830568"/>
            </a:xfrm>
            <a:prstGeom prst="rect">
              <a:avLst/>
            </a:prstGeom>
          </p:spPr>
          <p:txBody>
            <a:bodyPr anchor="ctr" rtlCol="false" tIns="50800" lIns="50800" bIns="50800" rIns="50800"/>
            <a:lstStyle/>
            <a:p>
              <a:pPr algn="ctr" marL="0" indent="0" lvl="0">
                <a:lnSpc>
                  <a:spcPts val="2859"/>
                </a:lnSpc>
                <a:spcBef>
                  <a:spcPct val="0"/>
                </a:spcBef>
              </a:pPr>
            </a:p>
          </p:txBody>
        </p:sp>
      </p:grpSp>
      <p:sp>
        <p:nvSpPr>
          <p:cNvPr name="Freeform 6" id="6"/>
          <p:cNvSpPr/>
          <p:nvPr/>
        </p:nvSpPr>
        <p:spPr>
          <a:xfrm flipH="false" flipV="false" rot="0">
            <a:off x="0" y="0"/>
            <a:ext cx="4970786" cy="10287000"/>
          </a:xfrm>
          <a:custGeom>
            <a:avLst/>
            <a:gdLst/>
            <a:ahLst/>
            <a:cxnLst/>
            <a:rect r="r" b="b" t="t" l="l"/>
            <a:pathLst>
              <a:path h="10287000" w="4970786">
                <a:moveTo>
                  <a:pt x="0" y="0"/>
                </a:moveTo>
                <a:lnTo>
                  <a:pt x="4970786" y="0"/>
                </a:lnTo>
                <a:lnTo>
                  <a:pt x="4970786" y="10287000"/>
                </a:lnTo>
                <a:lnTo>
                  <a:pt x="0" y="10287000"/>
                </a:lnTo>
                <a:lnTo>
                  <a:pt x="0" y="0"/>
                </a:lnTo>
                <a:close/>
              </a:path>
            </a:pathLst>
          </a:custGeom>
          <a:blipFill>
            <a:blip r:embed="rId3"/>
            <a:stretch>
              <a:fillRect l="-121386" t="0" r="-121386" b="0"/>
            </a:stretch>
          </a:blipFill>
        </p:spPr>
      </p:sp>
      <p:pic>
        <p:nvPicPr>
          <p:cNvPr name="Picture 7" id="7"/>
          <p:cNvPicPr>
            <a:picLocks noChangeAspect="true"/>
          </p:cNvPicPr>
          <p:nvPr/>
        </p:nvPicPr>
        <p:blipFill>
          <a:blip r:embed="rId4"/>
          <a:stretch>
            <a:fillRect/>
          </a:stretch>
        </p:blipFill>
        <p:spPr>
          <a:xfrm rot="0">
            <a:off x="6462217" y="7677654"/>
            <a:ext cx="4313537" cy="1330447"/>
          </a:xfrm>
          <a:prstGeom prst="rect">
            <a:avLst/>
          </a:prstGeom>
        </p:spPr>
      </p:pic>
      <p:pic>
        <p:nvPicPr>
          <p:cNvPr name="Picture 8" id="8"/>
          <p:cNvPicPr>
            <a:picLocks noChangeAspect="true"/>
          </p:cNvPicPr>
          <p:nvPr/>
        </p:nvPicPr>
        <p:blipFill>
          <a:blip r:embed="rId5"/>
          <a:stretch>
            <a:fillRect/>
          </a:stretch>
        </p:blipFill>
        <p:spPr>
          <a:xfrm rot="0">
            <a:off x="11966051" y="6995908"/>
            <a:ext cx="4313537" cy="1330447"/>
          </a:xfrm>
          <a:prstGeom prst="rect">
            <a:avLst/>
          </a:prstGeom>
        </p:spPr>
      </p:pic>
      <p:sp>
        <p:nvSpPr>
          <p:cNvPr name="Freeform 9" id="9"/>
          <p:cNvSpPr/>
          <p:nvPr/>
        </p:nvSpPr>
        <p:spPr>
          <a:xfrm flipH="false" flipV="false" rot="0">
            <a:off x="11267479" y="1405837"/>
            <a:ext cx="5991821" cy="3984561"/>
          </a:xfrm>
          <a:custGeom>
            <a:avLst/>
            <a:gdLst/>
            <a:ahLst/>
            <a:cxnLst/>
            <a:rect r="r" b="b" t="t" l="l"/>
            <a:pathLst>
              <a:path h="3984561" w="5991821">
                <a:moveTo>
                  <a:pt x="0" y="0"/>
                </a:moveTo>
                <a:lnTo>
                  <a:pt x="5991821" y="0"/>
                </a:lnTo>
                <a:lnTo>
                  <a:pt x="5991821" y="3984561"/>
                </a:lnTo>
                <a:lnTo>
                  <a:pt x="0" y="3984561"/>
                </a:lnTo>
                <a:lnTo>
                  <a:pt x="0" y="0"/>
                </a:lnTo>
                <a:close/>
              </a:path>
            </a:pathLst>
          </a:custGeom>
          <a:blipFill>
            <a:blip r:embed="rId6"/>
            <a:stretch>
              <a:fillRect l="0" t="0" r="0" b="0"/>
            </a:stretch>
          </a:blipFill>
        </p:spPr>
      </p:sp>
      <p:sp>
        <p:nvSpPr>
          <p:cNvPr name="TextBox 10" id="10"/>
          <p:cNvSpPr txBox="true"/>
          <p:nvPr/>
        </p:nvSpPr>
        <p:spPr>
          <a:xfrm rot="0">
            <a:off x="6074678" y="6408655"/>
            <a:ext cx="5418272" cy="1628460"/>
          </a:xfrm>
          <a:prstGeom prst="rect">
            <a:avLst/>
          </a:prstGeom>
        </p:spPr>
        <p:txBody>
          <a:bodyPr anchor="t" rtlCol="false" tIns="0" lIns="0" bIns="0" rIns="0">
            <a:spAutoFit/>
          </a:bodyPr>
          <a:lstStyle/>
          <a:p>
            <a:pPr algn="ctr" marL="0" indent="0" lvl="0">
              <a:lnSpc>
                <a:spcPts val="13247"/>
              </a:lnSpc>
              <a:spcBef>
                <a:spcPct val="0"/>
              </a:spcBef>
            </a:pPr>
            <a:r>
              <a:rPr lang="en-US" sz="9600">
                <a:solidFill>
                  <a:srgbClr val="010101"/>
                </a:solidFill>
                <a:latin typeface="Gagalin"/>
                <a:ea typeface="Gagalin"/>
                <a:cs typeface="Gagalin"/>
                <a:sym typeface="Gagalin"/>
              </a:rPr>
              <a:t>UBUD</a:t>
            </a:r>
          </a:p>
        </p:txBody>
      </p:sp>
      <p:sp>
        <p:nvSpPr>
          <p:cNvPr name="TextBox 11" id="11"/>
          <p:cNvSpPr txBox="true"/>
          <p:nvPr/>
        </p:nvSpPr>
        <p:spPr>
          <a:xfrm rot="0">
            <a:off x="5265670" y="2896453"/>
            <a:ext cx="5721510" cy="2501561"/>
          </a:xfrm>
          <a:prstGeom prst="rect">
            <a:avLst/>
          </a:prstGeom>
        </p:spPr>
        <p:txBody>
          <a:bodyPr anchor="t" rtlCol="false" tIns="0" lIns="0" bIns="0" rIns="0">
            <a:spAutoFit/>
          </a:bodyPr>
          <a:lstStyle/>
          <a:p>
            <a:pPr algn="just">
              <a:lnSpc>
                <a:spcPts val="2528"/>
              </a:lnSpc>
            </a:pPr>
            <a:r>
              <a:rPr lang="en-US" sz="1831" spc="179">
                <a:solidFill>
                  <a:srgbClr val="000000"/>
                </a:solidFill>
                <a:latin typeface="Quicksand"/>
                <a:ea typeface="Quicksand"/>
                <a:cs typeface="Quicksand"/>
                <a:sym typeface="Quicksand"/>
              </a:rPr>
              <a:t>G</a:t>
            </a:r>
            <a:r>
              <a:rPr lang="en-US" sz="1831" spc="179">
                <a:solidFill>
                  <a:srgbClr val="000000"/>
                </a:solidFill>
                <a:latin typeface="Quicksand"/>
                <a:ea typeface="Quicksand"/>
                <a:cs typeface="Quicksand"/>
                <a:sym typeface="Quicksand"/>
              </a:rPr>
              <a:t>rafik ini memberikan gambaran visual yang jelas tentang distribusi rating di berbagai area di Bali. Ini dapat berguna bagi wisatawan yang ingin memilih area dengan rating terbaik, atau bagi pemilik properti yang ingin memahami kinerja properti mereka dibandingkan dengan area lain</a:t>
            </a:r>
          </a:p>
        </p:txBody>
      </p:sp>
      <p:sp>
        <p:nvSpPr>
          <p:cNvPr name="TextBox 12" id="12"/>
          <p:cNvSpPr txBox="true"/>
          <p:nvPr/>
        </p:nvSpPr>
        <p:spPr>
          <a:xfrm rot="0">
            <a:off x="12420762" y="6057852"/>
            <a:ext cx="3780505" cy="3054158"/>
          </a:xfrm>
          <a:prstGeom prst="rect">
            <a:avLst/>
          </a:prstGeom>
        </p:spPr>
        <p:txBody>
          <a:bodyPr anchor="t" rtlCol="false" tIns="0" lIns="0" bIns="0" rIns="0">
            <a:spAutoFit/>
          </a:bodyPr>
          <a:lstStyle/>
          <a:p>
            <a:pPr algn="ctr">
              <a:lnSpc>
                <a:spcPts val="12282"/>
              </a:lnSpc>
            </a:pPr>
            <a:r>
              <a:rPr lang="en-US" sz="8900">
                <a:solidFill>
                  <a:srgbClr val="010101"/>
                </a:solidFill>
                <a:latin typeface="Gagalin"/>
                <a:ea typeface="Gagalin"/>
                <a:cs typeface="Gagalin"/>
                <a:sym typeface="Gagalin"/>
              </a:rPr>
              <a:t>NUSA</a:t>
            </a:r>
          </a:p>
          <a:p>
            <a:pPr algn="ctr" marL="0" indent="0" lvl="0">
              <a:lnSpc>
                <a:spcPts val="12282"/>
              </a:lnSpc>
              <a:spcBef>
                <a:spcPct val="0"/>
              </a:spcBef>
            </a:pPr>
            <a:r>
              <a:rPr lang="en-US" sz="8900">
                <a:solidFill>
                  <a:srgbClr val="010101"/>
                </a:solidFill>
                <a:latin typeface="Gagalin"/>
                <a:ea typeface="Gagalin"/>
                <a:cs typeface="Gagalin"/>
                <a:sym typeface="Gagalin"/>
              </a:rPr>
              <a:t>DUA</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DAGiLXLLoPA</dc:identifier>
  <dcterms:modified xsi:type="dcterms:W3CDTF">2011-08-01T06:04:30Z</dcterms:modified>
  <cp:revision>1</cp:revision>
  <dc:title>PROJECT</dc:title>
</cp:coreProperties>
</file>

<file path=docProps/thumbnail.jpeg>
</file>